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69" r:id="rId3"/>
    <p:sldId id="259" r:id="rId4"/>
    <p:sldId id="266" r:id="rId5"/>
    <p:sldId id="264" r:id="rId6"/>
    <p:sldId id="261" r:id="rId7"/>
    <p:sldId id="270" r:id="rId8"/>
    <p:sldId id="262" r:id="rId9"/>
    <p:sldId id="271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9C5B1"/>
    <a:srgbClr val="3DF1A0"/>
    <a:srgbClr val="63CBAD"/>
    <a:srgbClr val="00CC00"/>
    <a:srgbClr val="FFFF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4573" autoAdjust="0"/>
  </p:normalViewPr>
  <p:slideViewPr>
    <p:cSldViewPr>
      <p:cViewPr varScale="1">
        <p:scale>
          <a:sx n="112" d="100"/>
          <a:sy n="112" d="100"/>
        </p:scale>
        <p:origin x="136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A4815-A392-4767-B003-6BBF5027A0B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</dgm:pt>
    <dgm:pt modelId="{D90F1618-8DC5-4D4F-85DC-7F008B7788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г. Заполярный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60DEAD7D-D6C8-4306-BF62-670461384771}" type="parTrans" cxnId="{64608615-F3EE-4A8B-8226-23175366F738}">
      <dgm:prSet/>
      <dgm:spPr/>
      <dgm:t>
        <a:bodyPr/>
        <a:lstStyle/>
        <a:p>
          <a:endParaRPr lang="ru-RU"/>
        </a:p>
      </dgm:t>
    </dgm:pt>
    <dgm:pt modelId="{A386DD53-72E8-4581-A22C-F37B0C37BC89}" type="sibTrans" cxnId="{64608615-F3EE-4A8B-8226-23175366F738}">
      <dgm:prSet/>
      <dgm:spPr/>
      <dgm:t>
        <a:bodyPr/>
        <a:lstStyle/>
        <a:p>
          <a:endParaRPr lang="ru-RU"/>
        </a:p>
      </dgm:t>
    </dgm:pt>
    <dgm:pt modelId="{8B9F4E97-1A4E-409C-AB80-25EA962FC9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CC8498F4-0429-40E4-9640-83C71869134D}" type="parTrans" cxnId="{32240D37-F5C2-45C1-B532-C3C8BF8EE896}">
      <dgm:prSet/>
      <dgm:spPr/>
      <dgm:t>
        <a:bodyPr/>
        <a:lstStyle/>
        <a:p>
          <a:endParaRPr lang="ru-RU"/>
        </a:p>
      </dgm:t>
    </dgm:pt>
    <dgm:pt modelId="{AC1229D3-0BEE-4A5E-A9FB-9B2B79DB5801}" type="sibTrans" cxnId="{32240D37-F5C2-45C1-B532-C3C8BF8EE896}">
      <dgm:prSet/>
      <dgm:spPr/>
      <dgm:t>
        <a:bodyPr/>
        <a:lstStyle/>
        <a:p>
          <a:endParaRPr lang="ru-RU"/>
        </a:p>
      </dgm:t>
    </dgm:pt>
    <dgm:pt modelId="{5241FDFE-586A-4380-9C50-5C0234BE170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Хирургическое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62A74C78-AF54-4877-8398-92EF5E23F3DA}" type="parTrans" cxnId="{9E4EDF1C-BFC7-4413-A4DE-6E6BC62A294A}">
      <dgm:prSet/>
      <dgm:spPr/>
      <dgm:t>
        <a:bodyPr/>
        <a:lstStyle/>
        <a:p>
          <a:endParaRPr lang="ru-RU"/>
        </a:p>
      </dgm:t>
    </dgm:pt>
    <dgm:pt modelId="{69C9807A-BDDB-4166-9354-0A2E39184347}" type="sibTrans" cxnId="{9E4EDF1C-BFC7-4413-A4DE-6E6BC62A294A}">
      <dgm:prSet/>
      <dgm:spPr/>
      <dgm:t>
        <a:bodyPr/>
        <a:lstStyle/>
        <a:p>
          <a:endParaRPr lang="ru-RU"/>
        </a:p>
      </dgm:t>
    </dgm:pt>
    <dgm:pt modelId="{5DEEFBC0-FDB6-408B-B7F1-8D8ECD0673A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ACD26BC-570C-4889-87C0-DD81324FEB7E}" type="parTrans" cxnId="{E17ECDEF-DE96-4E58-B312-99D9291A67E7}">
      <dgm:prSet/>
      <dgm:spPr/>
      <dgm:t>
        <a:bodyPr/>
        <a:lstStyle/>
        <a:p>
          <a:endParaRPr lang="ru-RU"/>
        </a:p>
      </dgm:t>
    </dgm:pt>
    <dgm:pt modelId="{9106D48D-E31F-4570-8F09-FC2856729BFF}" type="sibTrans" cxnId="{E17ECDEF-DE96-4E58-B312-99D9291A67E7}">
      <dgm:prSet/>
      <dgm:spPr/>
      <dgm:t>
        <a:bodyPr/>
        <a:lstStyle/>
        <a:p>
          <a:endParaRPr lang="ru-RU"/>
        </a:p>
      </dgm:t>
    </dgm:pt>
    <dgm:pt modelId="{255C9FCD-6A75-4BAC-BC08-6BC9129F8E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D4D5451D-4FD7-4DB5-8192-ED6C611D308B}" type="parTrans" cxnId="{C973259F-8F35-4362-8492-33DFF369086D}">
      <dgm:prSet/>
      <dgm:spPr/>
      <dgm:t>
        <a:bodyPr/>
        <a:lstStyle/>
        <a:p>
          <a:endParaRPr lang="ru-RU"/>
        </a:p>
      </dgm:t>
    </dgm:pt>
    <dgm:pt modelId="{6F9E8A76-D443-4CC2-B997-7F22883C6EF9}" type="sibTrans" cxnId="{C973259F-8F35-4362-8492-33DFF369086D}">
      <dgm:prSet/>
      <dgm:spPr/>
      <dgm:t>
        <a:bodyPr/>
        <a:lstStyle/>
        <a:p>
          <a:endParaRPr lang="ru-RU"/>
        </a:p>
      </dgm:t>
    </dgm:pt>
    <dgm:pt modelId="{EDC888C6-9DAC-40E3-BCAF-F2E4AD1933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DF749005-E916-4E71-9391-0FE1AA74367D}" type="parTrans" cxnId="{48E4A07C-558D-45AC-9208-6AC354AEDBCA}">
      <dgm:prSet/>
      <dgm:spPr/>
      <dgm:t>
        <a:bodyPr/>
        <a:lstStyle/>
        <a:p>
          <a:endParaRPr lang="ru-RU"/>
        </a:p>
      </dgm:t>
    </dgm:pt>
    <dgm:pt modelId="{60759A02-BFBA-4C2A-B085-B9BB4CCB76D8}" type="sibTrans" cxnId="{48E4A07C-558D-45AC-9208-6AC354AEDBCA}">
      <dgm:prSet/>
      <dgm:spPr/>
      <dgm:t>
        <a:bodyPr/>
        <a:lstStyle/>
        <a:p>
          <a:endParaRPr lang="ru-RU"/>
        </a:p>
      </dgm:t>
    </dgm:pt>
    <dgm:pt modelId="{07FA9E8E-89FB-4E19-8982-8F1998D2ECF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2786E4F5-F0FD-4C65-9EDB-DF3C77A04A5C}" type="parTrans" cxnId="{69EBEEE4-F8AF-455D-8288-8DCC692D8A09}">
      <dgm:prSet/>
      <dgm:spPr/>
      <dgm:t>
        <a:bodyPr/>
        <a:lstStyle/>
        <a:p>
          <a:endParaRPr lang="ru-RU"/>
        </a:p>
      </dgm:t>
    </dgm:pt>
    <dgm:pt modelId="{E20668CF-4C7E-4B0F-8B81-C465AEF1B2AC}" type="sibTrans" cxnId="{69EBEEE4-F8AF-455D-8288-8DCC692D8A09}">
      <dgm:prSet/>
      <dgm:spPr/>
      <dgm:t>
        <a:bodyPr/>
        <a:lstStyle/>
        <a:p>
          <a:endParaRPr lang="ru-RU"/>
        </a:p>
      </dgm:t>
    </dgm:pt>
    <dgm:pt modelId="{D64FE3A2-A645-4C48-BF19-19A4D341A7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258B8CD3-5CA7-4B95-8A66-3FAF1F475505}" type="parTrans" cxnId="{3F811350-94F8-4A00-9A0A-C462009EE1F2}">
      <dgm:prSet/>
      <dgm:spPr/>
      <dgm:t>
        <a:bodyPr/>
        <a:lstStyle/>
        <a:p>
          <a:endParaRPr lang="ru-RU"/>
        </a:p>
      </dgm:t>
    </dgm:pt>
    <dgm:pt modelId="{FD83D07B-53F1-41C8-82E4-76B77402F134}" type="sibTrans" cxnId="{3F811350-94F8-4A00-9A0A-C462009EE1F2}">
      <dgm:prSet/>
      <dgm:spPr/>
      <dgm:t>
        <a:bodyPr/>
        <a:lstStyle/>
        <a:p>
          <a:endParaRPr lang="ru-RU"/>
        </a:p>
      </dgm:t>
    </dgm:pt>
    <dgm:pt modelId="{B60301A2-B822-42BF-96C8-3545318927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0DFE64B7-EC48-4EE3-9F93-4852D44B8348}" type="parTrans" cxnId="{F7180792-BC87-472B-9845-938D7AA0943A}">
      <dgm:prSet/>
      <dgm:spPr/>
      <dgm:t>
        <a:bodyPr/>
        <a:lstStyle/>
        <a:p>
          <a:endParaRPr lang="ru-RU"/>
        </a:p>
      </dgm:t>
    </dgm:pt>
    <dgm:pt modelId="{B906D9CA-906A-4801-9335-A3856A975F91}" type="sibTrans" cxnId="{F7180792-BC87-472B-9845-938D7AA0943A}">
      <dgm:prSet/>
      <dgm:spPr/>
      <dgm:t>
        <a:bodyPr/>
        <a:lstStyle/>
        <a:p>
          <a:endParaRPr lang="ru-RU"/>
        </a:p>
      </dgm:t>
    </dgm:pt>
    <dgm:pt modelId="{A9620CEE-6C0F-451C-A31A-28476ABCD92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пгт. Никель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86F95C77-C0F9-4A82-90D9-A045718B38C7}" type="parTrans" cxnId="{41EC948C-F2F5-4140-80C3-396DA15DCC50}">
      <dgm:prSet/>
      <dgm:spPr/>
      <dgm:t>
        <a:bodyPr/>
        <a:lstStyle/>
        <a:p>
          <a:endParaRPr lang="ru-RU"/>
        </a:p>
      </dgm:t>
    </dgm:pt>
    <dgm:pt modelId="{A4058157-FBAA-47BF-9045-9AE050F9C13D}" type="sibTrans" cxnId="{41EC948C-F2F5-4140-80C3-396DA15DCC50}">
      <dgm:prSet/>
      <dgm:spPr/>
      <dgm:t>
        <a:bodyPr/>
        <a:lstStyle/>
        <a:p>
          <a:endParaRPr lang="ru-RU"/>
        </a:p>
      </dgm:t>
    </dgm:pt>
    <dgm:pt modelId="{72535014-F144-437F-86C5-9B8DB38F30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B759F906-2297-4B86-A0AA-1100406C0C4F}" type="parTrans" cxnId="{6A55E062-8653-484E-858F-9CA2091AC56C}">
      <dgm:prSet/>
      <dgm:spPr/>
      <dgm:t>
        <a:bodyPr/>
        <a:lstStyle/>
        <a:p>
          <a:endParaRPr lang="ru-RU"/>
        </a:p>
      </dgm:t>
    </dgm:pt>
    <dgm:pt modelId="{7896C674-0255-42D2-B5DC-EDFA3C7740C8}" type="sibTrans" cxnId="{6A55E062-8653-484E-858F-9CA2091AC56C}">
      <dgm:prSet/>
      <dgm:spPr/>
      <dgm:t>
        <a:bodyPr/>
        <a:lstStyle/>
        <a:p>
          <a:endParaRPr lang="ru-RU"/>
        </a:p>
      </dgm:t>
    </dgm:pt>
    <dgm:pt modelId="{55A750AE-06BB-436B-9863-64793E523D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сестринского ухода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C01728D5-EA24-49BD-B527-D14974F76B71}" type="parTrans" cxnId="{45548D1B-6A83-4879-828E-C3FB2CA43C8A}">
      <dgm:prSet/>
      <dgm:spPr/>
      <dgm:t>
        <a:bodyPr/>
        <a:lstStyle/>
        <a:p>
          <a:endParaRPr lang="ru-RU"/>
        </a:p>
      </dgm:t>
    </dgm:pt>
    <dgm:pt modelId="{C5ECB3BA-C952-4316-801B-A2ED9D4F8CC0}" type="sibTrans" cxnId="{45548D1B-6A83-4879-828E-C3FB2CA43C8A}">
      <dgm:prSet/>
      <dgm:spPr/>
      <dgm:t>
        <a:bodyPr/>
        <a:lstStyle/>
        <a:p>
          <a:endParaRPr lang="ru-RU"/>
        </a:p>
      </dgm:t>
    </dgm:pt>
    <dgm:pt modelId="{3E754510-169D-47FC-91DA-89ED8B1437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7C91F6E6-6AB7-4118-90F8-D6D8F631EAB1}" type="parTrans" cxnId="{9E2015FB-6339-476A-8962-385183BFAA4C}">
      <dgm:prSet/>
      <dgm:spPr/>
      <dgm:t>
        <a:bodyPr/>
        <a:lstStyle/>
        <a:p>
          <a:endParaRPr lang="ru-RU"/>
        </a:p>
      </dgm:t>
    </dgm:pt>
    <dgm:pt modelId="{852E5664-712E-4284-861C-2377B3DFB3F5}" type="sibTrans" cxnId="{9E2015FB-6339-476A-8962-385183BFAA4C}">
      <dgm:prSet/>
      <dgm:spPr/>
      <dgm:t>
        <a:bodyPr/>
        <a:lstStyle/>
        <a:p>
          <a:endParaRPr lang="ru-RU"/>
        </a:p>
      </dgm:t>
    </dgm:pt>
    <dgm:pt modelId="{0AE18AC5-84B2-47E8-AE6D-8E9F52EA91B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Детское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92565CB4-304A-4789-9359-20B4C9029943}" type="parTrans" cxnId="{3BE5339E-FAD7-44E5-90A1-A4D36AAC0690}">
      <dgm:prSet/>
      <dgm:spPr/>
      <dgm:t>
        <a:bodyPr/>
        <a:lstStyle/>
        <a:p>
          <a:endParaRPr lang="ru-RU"/>
        </a:p>
      </dgm:t>
    </dgm:pt>
    <dgm:pt modelId="{79E1AEEE-FF80-4427-A79D-AEB79247AE5A}" type="sibTrans" cxnId="{3BE5339E-FAD7-44E5-90A1-A4D36AAC0690}">
      <dgm:prSet/>
      <dgm:spPr/>
      <dgm:t>
        <a:bodyPr/>
        <a:lstStyle/>
        <a:p>
          <a:endParaRPr lang="ru-RU"/>
        </a:p>
      </dgm:t>
    </dgm:pt>
    <dgm:pt modelId="{BDF17D70-4119-4ABC-B883-8BC1C2EBE0A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Акушерско – гинекологическое отделение</a:t>
          </a:r>
          <a:endParaRPr kumimoji="0" lang="ru-RU" sz="16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34271C51-AABD-4FC3-BB7E-92F8296F41BE}" type="parTrans" cxnId="{2BC7AFC1-2AE2-4A9A-A43D-F78BF04C8D1C}">
      <dgm:prSet/>
      <dgm:spPr/>
      <dgm:t>
        <a:bodyPr/>
        <a:lstStyle/>
        <a:p>
          <a:endParaRPr lang="ru-RU"/>
        </a:p>
      </dgm:t>
    </dgm:pt>
    <dgm:pt modelId="{C7B7F3AF-9F1F-4076-92C6-9609906EBC7E}" type="sibTrans" cxnId="{2BC7AFC1-2AE2-4A9A-A43D-F78BF04C8D1C}">
      <dgm:prSet/>
      <dgm:spPr/>
      <dgm:t>
        <a:bodyPr/>
        <a:lstStyle/>
        <a:p>
          <a:endParaRPr lang="ru-RU"/>
        </a:p>
      </dgm:t>
    </dgm:pt>
    <dgm:pt modelId="{B265F908-949E-4238-B1ED-873DBA8EA3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A7843D6A-B41B-49E9-A842-B9F8C2A35B9D}" type="parTrans" cxnId="{83D93A1C-F98D-4986-B0DE-289E57380107}">
      <dgm:prSet/>
      <dgm:spPr/>
      <dgm:t>
        <a:bodyPr/>
        <a:lstStyle/>
        <a:p>
          <a:endParaRPr lang="ru-RU"/>
        </a:p>
      </dgm:t>
    </dgm:pt>
    <dgm:pt modelId="{644748A2-4839-47FC-AFCB-DFC65CFE8C2F}" type="sibTrans" cxnId="{83D93A1C-F98D-4986-B0DE-289E57380107}">
      <dgm:prSet/>
      <dgm:spPr/>
      <dgm:t>
        <a:bodyPr/>
        <a:lstStyle/>
        <a:p>
          <a:endParaRPr lang="ru-RU"/>
        </a:p>
      </dgm:t>
    </dgm:pt>
    <dgm:pt modelId="{FDE27EFD-BB64-4D41-B7DD-46BE4B266B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8129BD59-1B05-40EB-8C45-CB288376A0A5}" type="parTrans" cxnId="{7BF053B8-3A19-43C8-8C33-5A44DE259BA4}">
      <dgm:prSet/>
      <dgm:spPr/>
      <dgm:t>
        <a:bodyPr/>
        <a:lstStyle/>
        <a:p>
          <a:endParaRPr lang="ru-RU"/>
        </a:p>
      </dgm:t>
    </dgm:pt>
    <dgm:pt modelId="{6E152B9A-7DB4-46BF-8633-76C6DA4C0D89}" type="sibTrans" cxnId="{7BF053B8-3A19-43C8-8C33-5A44DE259BA4}">
      <dgm:prSet/>
      <dgm:spPr/>
      <dgm:t>
        <a:bodyPr/>
        <a:lstStyle/>
        <a:p>
          <a:endParaRPr lang="ru-RU"/>
        </a:p>
      </dgm:t>
    </dgm:pt>
    <dgm:pt modelId="{1FE63F4C-7ED9-42A8-8953-C043272D292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16500AF2-934E-4101-AF39-AB96014C2C02}" type="parTrans" cxnId="{34425E2B-8312-4E77-AD17-F2E73C8185E7}">
      <dgm:prSet/>
      <dgm:spPr/>
      <dgm:t>
        <a:bodyPr/>
        <a:lstStyle/>
        <a:p>
          <a:endParaRPr lang="ru-RU"/>
        </a:p>
      </dgm:t>
    </dgm:pt>
    <dgm:pt modelId="{A6420BC7-4DCE-4C75-80F3-EC2E1DA6B3B8}" type="sibTrans" cxnId="{34425E2B-8312-4E77-AD17-F2E73C8185E7}">
      <dgm:prSet/>
      <dgm:spPr/>
      <dgm:t>
        <a:bodyPr/>
        <a:lstStyle/>
        <a:p>
          <a:endParaRPr lang="ru-RU"/>
        </a:p>
      </dgm:t>
    </dgm:pt>
    <dgm:pt modelId="{483DAD7B-E5FE-42BE-B0E1-5436771BCC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gm:t>
    </dgm:pt>
    <dgm:pt modelId="{73081372-EA0B-4BFF-B7C0-5A88ECC9FE75}" type="parTrans" cxnId="{1E41B2FE-8FA6-4BF5-A8B8-DC447E7F0964}">
      <dgm:prSet/>
      <dgm:spPr/>
      <dgm:t>
        <a:bodyPr/>
        <a:lstStyle/>
        <a:p>
          <a:endParaRPr lang="ru-RU"/>
        </a:p>
      </dgm:t>
    </dgm:pt>
    <dgm:pt modelId="{08FCC94F-7966-433A-9003-A1025E9089E0}" type="sibTrans" cxnId="{1E41B2FE-8FA6-4BF5-A8B8-DC447E7F0964}">
      <dgm:prSet/>
      <dgm:spPr/>
      <dgm:t>
        <a:bodyPr/>
        <a:lstStyle/>
        <a:p>
          <a:endParaRPr lang="ru-RU"/>
        </a:p>
      </dgm:t>
    </dgm:pt>
    <dgm:pt modelId="{98675204-78C7-4C62-81BF-4109ABFE0A01}">
      <dgm:prSet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3600" b="1" dirty="0" smtClean="0">
              <a:solidFill>
                <a:schemeClr val="bg1"/>
              </a:solidFill>
              <a:latin typeface="Arial Narrow" pitchFamily="34" charset="0"/>
            </a:rPr>
            <a:t>Структура </a:t>
          </a:r>
          <a:r>
            <a:rPr lang="ru-RU" sz="3600" b="1" cap="none" dirty="0" smtClean="0">
              <a:ln/>
              <a:solidFill>
                <a:schemeClr val="bg1"/>
              </a:solidFill>
              <a:latin typeface="Arial Narrow" pitchFamily="34" charset="0"/>
            </a:rPr>
            <a:t>ГОБУЗ «Печенгская ЦРБ»</a:t>
          </a:r>
          <a:endParaRPr kumimoji="0" lang="ru-RU" sz="3600" b="1" i="0" u="none" strike="noStrike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gm:t>
    </dgm:pt>
    <dgm:pt modelId="{26F90139-1B32-4A5A-94AC-5F6657040AB0}" type="sibTrans" cxnId="{5161486B-1460-49B9-95E1-4B1AF47CD082}">
      <dgm:prSet/>
      <dgm:spPr/>
      <dgm:t>
        <a:bodyPr/>
        <a:lstStyle/>
        <a:p>
          <a:endParaRPr lang="ru-RU"/>
        </a:p>
      </dgm:t>
    </dgm:pt>
    <dgm:pt modelId="{19F16C52-28E5-486D-A1B3-21E4F76F881F}" type="parTrans" cxnId="{5161486B-1460-49B9-95E1-4B1AF47CD082}">
      <dgm:prSet/>
      <dgm:spPr/>
      <dgm:t>
        <a:bodyPr/>
        <a:lstStyle/>
        <a:p>
          <a:endParaRPr lang="ru-RU"/>
        </a:p>
      </dgm:t>
    </dgm:pt>
    <dgm:pt modelId="{EBB38C8A-1B4F-4F5C-8AAB-EA79B93C531F}" type="pres">
      <dgm:prSet presAssocID="{54EA4815-A392-4767-B003-6BBF5027A0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34B6F5-03A5-4DF0-8E68-7278566D03C5}" type="pres">
      <dgm:prSet presAssocID="{98675204-78C7-4C62-81BF-4109ABFE0A01}" presName="hierRoot1" presStyleCnt="0">
        <dgm:presLayoutVars>
          <dgm:hierBranch/>
        </dgm:presLayoutVars>
      </dgm:prSet>
      <dgm:spPr/>
    </dgm:pt>
    <dgm:pt modelId="{7A5815E8-FF4C-4143-9571-CE64C3003D66}" type="pres">
      <dgm:prSet presAssocID="{98675204-78C7-4C62-81BF-4109ABFE0A01}" presName="rootComposite1" presStyleCnt="0"/>
      <dgm:spPr/>
    </dgm:pt>
    <dgm:pt modelId="{13BA4AC1-15E6-406F-A53D-E95BCC29DB94}" type="pres">
      <dgm:prSet presAssocID="{98675204-78C7-4C62-81BF-4109ABFE0A01}" presName="rootText1" presStyleLbl="node0" presStyleIdx="0" presStyleCnt="1" custScaleX="1346443" custScaleY="238314" custLinFactNeighborX="48494" custLinFactNeighborY="-10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F79091-2527-419F-B1A6-2FAEB2388C44}" type="pres">
      <dgm:prSet presAssocID="{98675204-78C7-4C62-81BF-4109ABFE0A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55D4DC2-14F9-445D-9A96-0F09D22AD8D5}" type="pres">
      <dgm:prSet presAssocID="{98675204-78C7-4C62-81BF-4109ABFE0A01}" presName="hierChild2" presStyleCnt="0"/>
      <dgm:spPr/>
    </dgm:pt>
    <dgm:pt modelId="{6FE6547F-B4D2-44C1-9FE5-2811B7BFC60A}" type="pres">
      <dgm:prSet presAssocID="{60DEAD7D-D6C8-4306-BF62-67046138477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7A59C487-564D-4950-9072-78B2E6A4F213}" type="pres">
      <dgm:prSet presAssocID="{D90F1618-8DC5-4D4F-85DC-7F008B7788C2}" presName="hierRoot2" presStyleCnt="0">
        <dgm:presLayoutVars>
          <dgm:hierBranch val="l"/>
        </dgm:presLayoutVars>
      </dgm:prSet>
      <dgm:spPr/>
    </dgm:pt>
    <dgm:pt modelId="{09F6DBD7-696D-40D2-8833-1D3BFF751FA9}" type="pres">
      <dgm:prSet presAssocID="{D90F1618-8DC5-4D4F-85DC-7F008B7788C2}" presName="rootComposite" presStyleCnt="0"/>
      <dgm:spPr/>
    </dgm:pt>
    <dgm:pt modelId="{62226CE1-3FE8-4576-8179-31C44DC788E5}" type="pres">
      <dgm:prSet presAssocID="{D90F1618-8DC5-4D4F-85DC-7F008B7788C2}" presName="rootText" presStyleLbl="node2" presStyleIdx="0" presStyleCnt="2" custScaleX="278222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3B391C-7F1D-425C-993C-10D2105CC508}" type="pres">
      <dgm:prSet presAssocID="{D90F1618-8DC5-4D4F-85DC-7F008B7788C2}" presName="rootConnector" presStyleLbl="node2" presStyleIdx="0" presStyleCnt="2"/>
      <dgm:spPr/>
      <dgm:t>
        <a:bodyPr/>
        <a:lstStyle/>
        <a:p>
          <a:endParaRPr lang="ru-RU"/>
        </a:p>
      </dgm:t>
    </dgm:pt>
    <dgm:pt modelId="{E693B47D-78D1-4177-9199-AF221ABB1623}" type="pres">
      <dgm:prSet presAssocID="{D90F1618-8DC5-4D4F-85DC-7F008B7788C2}" presName="hierChild4" presStyleCnt="0"/>
      <dgm:spPr/>
    </dgm:pt>
    <dgm:pt modelId="{D45E2198-D174-4A0A-ACEB-D593E24D0206}" type="pres">
      <dgm:prSet presAssocID="{CC8498F4-0429-40E4-9640-83C71869134D}" presName="Name50" presStyleLbl="parChTrans1D3" presStyleIdx="0" presStyleCnt="10"/>
      <dgm:spPr/>
      <dgm:t>
        <a:bodyPr/>
        <a:lstStyle/>
        <a:p>
          <a:endParaRPr lang="ru-RU"/>
        </a:p>
      </dgm:t>
    </dgm:pt>
    <dgm:pt modelId="{28669C98-2BA8-4B58-A963-509F3A88730F}" type="pres">
      <dgm:prSet presAssocID="{8B9F4E97-1A4E-409C-AB80-25EA962FC9CB}" presName="hierRoot2" presStyleCnt="0">
        <dgm:presLayoutVars>
          <dgm:hierBranch val="r"/>
        </dgm:presLayoutVars>
      </dgm:prSet>
      <dgm:spPr/>
    </dgm:pt>
    <dgm:pt modelId="{06AE6AD1-219A-44BA-B173-CAC636B5DB7A}" type="pres">
      <dgm:prSet presAssocID="{8B9F4E97-1A4E-409C-AB80-25EA962FC9CB}" presName="rootComposite" presStyleCnt="0"/>
      <dgm:spPr/>
    </dgm:pt>
    <dgm:pt modelId="{33E8A4F9-4C8F-4685-B14B-5BD04016D692}" type="pres">
      <dgm:prSet presAssocID="{8B9F4E97-1A4E-409C-AB80-25EA962FC9CB}" presName="rootText" presStyleLbl="node3" presStyleIdx="0" presStyleCnt="10" custScaleX="193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1A2BE-0247-4F1A-94C2-58DD63B6ED39}" type="pres">
      <dgm:prSet presAssocID="{8B9F4E97-1A4E-409C-AB80-25EA962FC9CB}" presName="rootConnector" presStyleLbl="node3" presStyleIdx="0" presStyleCnt="10"/>
      <dgm:spPr/>
      <dgm:t>
        <a:bodyPr/>
        <a:lstStyle/>
        <a:p>
          <a:endParaRPr lang="ru-RU"/>
        </a:p>
      </dgm:t>
    </dgm:pt>
    <dgm:pt modelId="{170A07F1-BE7A-4C09-A771-419DF620362C}" type="pres">
      <dgm:prSet presAssocID="{8B9F4E97-1A4E-409C-AB80-25EA962FC9CB}" presName="hierChild4" presStyleCnt="0"/>
      <dgm:spPr/>
    </dgm:pt>
    <dgm:pt modelId="{AB6E6C05-FDB9-46D7-A126-6ECBF682D405}" type="pres">
      <dgm:prSet presAssocID="{62A74C78-AF54-4877-8398-92EF5E23F3DA}" presName="Name50" presStyleLbl="parChTrans1D4" presStyleIdx="0" presStyleCnt="7"/>
      <dgm:spPr/>
      <dgm:t>
        <a:bodyPr/>
        <a:lstStyle/>
        <a:p>
          <a:endParaRPr lang="ru-RU"/>
        </a:p>
      </dgm:t>
    </dgm:pt>
    <dgm:pt modelId="{47462CDA-5C8F-4B24-833C-A8C567DE8EC9}" type="pres">
      <dgm:prSet presAssocID="{5241FDFE-586A-4380-9C50-5C0234BE170D}" presName="hierRoot2" presStyleCnt="0">
        <dgm:presLayoutVars>
          <dgm:hierBranch val="r"/>
        </dgm:presLayoutVars>
      </dgm:prSet>
      <dgm:spPr/>
    </dgm:pt>
    <dgm:pt modelId="{900C52CB-2F37-44D1-9CA9-D7A9C7430DAE}" type="pres">
      <dgm:prSet presAssocID="{5241FDFE-586A-4380-9C50-5C0234BE170D}" presName="rootComposite" presStyleCnt="0"/>
      <dgm:spPr/>
    </dgm:pt>
    <dgm:pt modelId="{7B6008F5-5308-4699-80CB-88F92433B9E7}" type="pres">
      <dgm:prSet presAssocID="{5241FDFE-586A-4380-9C50-5C0234BE170D}" presName="rootText" presStyleLbl="node4" presStyleIdx="0" presStyleCnt="7" custScaleX="503780" custScaleY="2049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824CA6-DDED-4094-B4CA-3C1BB1FB12D0}" type="pres">
      <dgm:prSet presAssocID="{5241FDFE-586A-4380-9C50-5C0234BE170D}" presName="rootConnector" presStyleLbl="node4" presStyleIdx="0" presStyleCnt="7"/>
      <dgm:spPr/>
      <dgm:t>
        <a:bodyPr/>
        <a:lstStyle/>
        <a:p>
          <a:endParaRPr lang="ru-RU"/>
        </a:p>
      </dgm:t>
    </dgm:pt>
    <dgm:pt modelId="{24BD5D84-088F-4632-B0BC-74DDA9E7BBF1}" type="pres">
      <dgm:prSet presAssocID="{5241FDFE-586A-4380-9C50-5C0234BE170D}" presName="hierChild4" presStyleCnt="0"/>
      <dgm:spPr/>
    </dgm:pt>
    <dgm:pt modelId="{28B79A7C-E41D-437A-83F1-9279634692DC}" type="pres">
      <dgm:prSet presAssocID="{5241FDFE-586A-4380-9C50-5C0234BE170D}" presName="hierChild5" presStyleCnt="0"/>
      <dgm:spPr/>
    </dgm:pt>
    <dgm:pt modelId="{59E17FFB-7F4C-4CC5-A65F-808FDF768531}" type="pres">
      <dgm:prSet presAssocID="{BACD26BC-570C-4889-87C0-DD81324FEB7E}" presName="Name50" presStyleLbl="parChTrans1D4" presStyleIdx="1" presStyleCnt="7"/>
      <dgm:spPr/>
      <dgm:t>
        <a:bodyPr/>
        <a:lstStyle/>
        <a:p>
          <a:endParaRPr lang="ru-RU"/>
        </a:p>
      </dgm:t>
    </dgm:pt>
    <dgm:pt modelId="{E02E4335-B344-454C-B25D-94DD03395E7B}" type="pres">
      <dgm:prSet presAssocID="{5DEEFBC0-FDB6-408B-B7F1-8D8ECD0673AD}" presName="hierRoot2" presStyleCnt="0">
        <dgm:presLayoutVars>
          <dgm:hierBranch val="r"/>
        </dgm:presLayoutVars>
      </dgm:prSet>
      <dgm:spPr/>
    </dgm:pt>
    <dgm:pt modelId="{C7EB9EBD-002E-42CD-B3C7-7756782ACA57}" type="pres">
      <dgm:prSet presAssocID="{5DEEFBC0-FDB6-408B-B7F1-8D8ECD0673AD}" presName="rootComposite" presStyleCnt="0"/>
      <dgm:spPr/>
    </dgm:pt>
    <dgm:pt modelId="{27C7C196-6542-43FB-B3BE-17B09E14A76E}" type="pres">
      <dgm:prSet presAssocID="{5DEEFBC0-FDB6-408B-B7F1-8D8ECD0673AD}" presName="rootText" presStyleLbl="node4" presStyleIdx="1" presStyleCnt="7" custScaleX="541442" custScaleY="162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F0DAE2-C1E9-43A9-A249-5F8719266F3B}" type="pres">
      <dgm:prSet presAssocID="{5DEEFBC0-FDB6-408B-B7F1-8D8ECD0673AD}" presName="rootConnector" presStyleLbl="node4" presStyleIdx="1" presStyleCnt="7"/>
      <dgm:spPr/>
      <dgm:t>
        <a:bodyPr/>
        <a:lstStyle/>
        <a:p>
          <a:endParaRPr lang="ru-RU"/>
        </a:p>
      </dgm:t>
    </dgm:pt>
    <dgm:pt modelId="{7B72AFAF-9A20-4CB3-B695-B813D42BDBA3}" type="pres">
      <dgm:prSet presAssocID="{5DEEFBC0-FDB6-408B-B7F1-8D8ECD0673AD}" presName="hierChild4" presStyleCnt="0"/>
      <dgm:spPr/>
    </dgm:pt>
    <dgm:pt modelId="{38E99528-EAB1-4AC0-9CE7-9994681257A0}" type="pres">
      <dgm:prSet presAssocID="{5DEEFBC0-FDB6-408B-B7F1-8D8ECD0673AD}" presName="hierChild5" presStyleCnt="0"/>
      <dgm:spPr/>
    </dgm:pt>
    <dgm:pt modelId="{4B9E4E2D-4E24-4C0E-AD41-402A120BB5C7}" type="pres">
      <dgm:prSet presAssocID="{D4D5451D-4FD7-4DB5-8192-ED6C611D308B}" presName="Name50" presStyleLbl="parChTrans1D4" presStyleIdx="2" presStyleCnt="7"/>
      <dgm:spPr/>
      <dgm:t>
        <a:bodyPr/>
        <a:lstStyle/>
        <a:p>
          <a:endParaRPr lang="ru-RU"/>
        </a:p>
      </dgm:t>
    </dgm:pt>
    <dgm:pt modelId="{8598D371-EF1A-4CE6-B5B2-5B648C0B530F}" type="pres">
      <dgm:prSet presAssocID="{255C9FCD-6A75-4BAC-BC08-6BC9129F8E24}" presName="hierRoot2" presStyleCnt="0">
        <dgm:presLayoutVars>
          <dgm:hierBranch val="r"/>
        </dgm:presLayoutVars>
      </dgm:prSet>
      <dgm:spPr/>
    </dgm:pt>
    <dgm:pt modelId="{63DCD4A5-C896-4BCA-B581-912437E5D5EC}" type="pres">
      <dgm:prSet presAssocID="{255C9FCD-6A75-4BAC-BC08-6BC9129F8E24}" presName="rootComposite" presStyleCnt="0"/>
      <dgm:spPr/>
    </dgm:pt>
    <dgm:pt modelId="{BA8AA95E-7745-484C-8416-92F99456B381}" type="pres">
      <dgm:prSet presAssocID="{255C9FCD-6A75-4BAC-BC08-6BC9129F8E24}" presName="rootText" presStyleLbl="node4" presStyleIdx="2" presStyleCnt="7" custScaleX="496869" custScaleY="197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1EE82D-FD73-49DC-B815-17AFDDC62383}" type="pres">
      <dgm:prSet presAssocID="{255C9FCD-6A75-4BAC-BC08-6BC9129F8E24}" presName="rootConnector" presStyleLbl="node4" presStyleIdx="2" presStyleCnt="7"/>
      <dgm:spPr/>
      <dgm:t>
        <a:bodyPr/>
        <a:lstStyle/>
        <a:p>
          <a:endParaRPr lang="ru-RU"/>
        </a:p>
      </dgm:t>
    </dgm:pt>
    <dgm:pt modelId="{703D7BD4-071B-4C2C-B1DE-01AFA1CD0DC5}" type="pres">
      <dgm:prSet presAssocID="{255C9FCD-6A75-4BAC-BC08-6BC9129F8E24}" presName="hierChild4" presStyleCnt="0"/>
      <dgm:spPr/>
    </dgm:pt>
    <dgm:pt modelId="{9156DCB9-7F3F-4E5E-B6D9-0BB5B16F92E0}" type="pres">
      <dgm:prSet presAssocID="{255C9FCD-6A75-4BAC-BC08-6BC9129F8E24}" presName="hierChild5" presStyleCnt="0"/>
      <dgm:spPr/>
    </dgm:pt>
    <dgm:pt modelId="{D3F94759-47CB-4E46-8FF1-8D7574AF3F77}" type="pres">
      <dgm:prSet presAssocID="{8B9F4E97-1A4E-409C-AB80-25EA962FC9CB}" presName="hierChild5" presStyleCnt="0"/>
      <dgm:spPr/>
    </dgm:pt>
    <dgm:pt modelId="{91399A79-B13E-483F-ACBB-3F89B55FD745}" type="pres">
      <dgm:prSet presAssocID="{DF749005-E916-4E71-9391-0FE1AA74367D}" presName="Name50" presStyleLbl="parChTrans1D3" presStyleIdx="1" presStyleCnt="10"/>
      <dgm:spPr/>
      <dgm:t>
        <a:bodyPr/>
        <a:lstStyle/>
        <a:p>
          <a:endParaRPr lang="ru-RU"/>
        </a:p>
      </dgm:t>
    </dgm:pt>
    <dgm:pt modelId="{BD9203C4-6E12-488E-8CE0-5A4217346FFA}" type="pres">
      <dgm:prSet presAssocID="{EDC888C6-9DAC-40E3-BCAF-F2E4AD19330C}" presName="hierRoot2" presStyleCnt="0">
        <dgm:presLayoutVars>
          <dgm:hierBranch val="l"/>
        </dgm:presLayoutVars>
      </dgm:prSet>
      <dgm:spPr/>
    </dgm:pt>
    <dgm:pt modelId="{64E8D024-0140-4086-9770-74FA778A775C}" type="pres">
      <dgm:prSet presAssocID="{EDC888C6-9DAC-40E3-BCAF-F2E4AD19330C}" presName="rootComposite" presStyleCnt="0"/>
      <dgm:spPr/>
    </dgm:pt>
    <dgm:pt modelId="{5A863B16-3F7A-44C6-BE0F-00BA8980F4C1}" type="pres">
      <dgm:prSet presAssocID="{EDC888C6-9DAC-40E3-BCAF-F2E4AD19330C}" presName="rootText" presStyleLbl="node3" presStyleIdx="1" presStyleCnt="10" custScaleX="406343" custScaleY="1554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122B4-A8F5-4DBA-A836-87F07057EC42}" type="pres">
      <dgm:prSet presAssocID="{EDC888C6-9DAC-40E3-BCAF-F2E4AD19330C}" presName="rootConnector" presStyleLbl="node3" presStyleIdx="1" presStyleCnt="10"/>
      <dgm:spPr/>
      <dgm:t>
        <a:bodyPr/>
        <a:lstStyle/>
        <a:p>
          <a:endParaRPr lang="ru-RU"/>
        </a:p>
      </dgm:t>
    </dgm:pt>
    <dgm:pt modelId="{28D1B13E-4F60-44B9-A61F-2464A3C00A31}" type="pres">
      <dgm:prSet presAssocID="{EDC888C6-9DAC-40E3-BCAF-F2E4AD19330C}" presName="hierChild4" presStyleCnt="0"/>
      <dgm:spPr/>
    </dgm:pt>
    <dgm:pt modelId="{8016E57E-2056-44B1-AA50-E36BBA90DE62}" type="pres">
      <dgm:prSet presAssocID="{EDC888C6-9DAC-40E3-BCAF-F2E4AD19330C}" presName="hierChild5" presStyleCnt="0"/>
      <dgm:spPr/>
    </dgm:pt>
    <dgm:pt modelId="{D08AE95E-4257-42E4-BFB2-BEE636CA0F02}" type="pres">
      <dgm:prSet presAssocID="{2786E4F5-F0FD-4C65-9EDB-DF3C77A04A5C}" presName="Name50" presStyleLbl="parChTrans1D3" presStyleIdx="2" presStyleCnt="10"/>
      <dgm:spPr/>
      <dgm:t>
        <a:bodyPr/>
        <a:lstStyle/>
        <a:p>
          <a:endParaRPr lang="ru-RU"/>
        </a:p>
      </dgm:t>
    </dgm:pt>
    <dgm:pt modelId="{89536190-4851-4A64-A3DB-B4B4EDE4CD91}" type="pres">
      <dgm:prSet presAssocID="{07FA9E8E-89FB-4E19-8982-8F1998D2ECFF}" presName="hierRoot2" presStyleCnt="0">
        <dgm:presLayoutVars>
          <dgm:hierBranch val="l"/>
        </dgm:presLayoutVars>
      </dgm:prSet>
      <dgm:spPr/>
    </dgm:pt>
    <dgm:pt modelId="{09BB0908-DAED-4068-A89E-D39AC81CD925}" type="pres">
      <dgm:prSet presAssocID="{07FA9E8E-89FB-4E19-8982-8F1998D2ECFF}" presName="rootComposite" presStyleCnt="0"/>
      <dgm:spPr/>
    </dgm:pt>
    <dgm:pt modelId="{9DF9B315-D338-49AD-A556-A39E61C5F9AF}" type="pres">
      <dgm:prSet presAssocID="{07FA9E8E-89FB-4E19-8982-8F1998D2ECFF}" presName="rootText" presStyleLbl="node3" presStyleIdx="2" presStyleCnt="10" custScaleX="398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262386-607F-4AA1-BDCD-2751998231E8}" type="pres">
      <dgm:prSet presAssocID="{07FA9E8E-89FB-4E19-8982-8F1998D2ECFF}" presName="rootConnector" presStyleLbl="node3" presStyleIdx="2" presStyleCnt="10"/>
      <dgm:spPr/>
      <dgm:t>
        <a:bodyPr/>
        <a:lstStyle/>
        <a:p>
          <a:endParaRPr lang="ru-RU"/>
        </a:p>
      </dgm:t>
    </dgm:pt>
    <dgm:pt modelId="{22CA006B-2B18-417D-A731-217D8E0F88F5}" type="pres">
      <dgm:prSet presAssocID="{07FA9E8E-89FB-4E19-8982-8F1998D2ECFF}" presName="hierChild4" presStyleCnt="0"/>
      <dgm:spPr/>
    </dgm:pt>
    <dgm:pt modelId="{48E4D33D-541D-4F28-8D80-49FCBCC6D770}" type="pres">
      <dgm:prSet presAssocID="{07FA9E8E-89FB-4E19-8982-8F1998D2ECFF}" presName="hierChild5" presStyleCnt="0"/>
      <dgm:spPr/>
    </dgm:pt>
    <dgm:pt modelId="{9A7A68F9-6D3F-4B33-8AAD-6AD3161C4CD5}" type="pres">
      <dgm:prSet presAssocID="{258B8CD3-5CA7-4B95-8A66-3FAF1F475505}" presName="Name50" presStyleLbl="parChTrans1D3" presStyleIdx="3" presStyleCnt="10"/>
      <dgm:spPr/>
      <dgm:t>
        <a:bodyPr/>
        <a:lstStyle/>
        <a:p>
          <a:endParaRPr lang="ru-RU"/>
        </a:p>
      </dgm:t>
    </dgm:pt>
    <dgm:pt modelId="{5111DF8A-5F6C-4D58-84F2-F54C2A586EEB}" type="pres">
      <dgm:prSet presAssocID="{D64FE3A2-A645-4C48-BF19-19A4D341A7FB}" presName="hierRoot2" presStyleCnt="0">
        <dgm:presLayoutVars>
          <dgm:hierBranch val="l"/>
        </dgm:presLayoutVars>
      </dgm:prSet>
      <dgm:spPr/>
    </dgm:pt>
    <dgm:pt modelId="{AC497405-9CB9-425F-9C34-397BB0F127B6}" type="pres">
      <dgm:prSet presAssocID="{D64FE3A2-A645-4C48-BF19-19A4D341A7FB}" presName="rootComposite" presStyleCnt="0"/>
      <dgm:spPr/>
    </dgm:pt>
    <dgm:pt modelId="{E7B815C5-3A87-4DF3-9622-D710EDA12F15}" type="pres">
      <dgm:prSet presAssocID="{D64FE3A2-A645-4C48-BF19-19A4D341A7FB}" presName="rootText" presStyleLbl="node3" presStyleIdx="3" presStyleCnt="10" custScaleX="420346" custScaleY="1798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D38AF-B20C-4351-8922-3553269C5ECB}" type="pres">
      <dgm:prSet presAssocID="{D64FE3A2-A645-4C48-BF19-19A4D341A7FB}" presName="rootConnector" presStyleLbl="node3" presStyleIdx="3" presStyleCnt="10"/>
      <dgm:spPr/>
      <dgm:t>
        <a:bodyPr/>
        <a:lstStyle/>
        <a:p>
          <a:endParaRPr lang="ru-RU"/>
        </a:p>
      </dgm:t>
    </dgm:pt>
    <dgm:pt modelId="{0BA9D1D5-9665-4415-AA44-2E9EA34BCA74}" type="pres">
      <dgm:prSet presAssocID="{D64FE3A2-A645-4C48-BF19-19A4D341A7FB}" presName="hierChild4" presStyleCnt="0"/>
      <dgm:spPr/>
    </dgm:pt>
    <dgm:pt modelId="{C733A98D-4EBE-4987-AB77-4EBB42DE94C9}" type="pres">
      <dgm:prSet presAssocID="{D64FE3A2-A645-4C48-BF19-19A4D341A7FB}" presName="hierChild5" presStyleCnt="0"/>
      <dgm:spPr/>
    </dgm:pt>
    <dgm:pt modelId="{63544315-EF34-4739-8002-625D60ECB1C7}" type="pres">
      <dgm:prSet presAssocID="{0DFE64B7-EC48-4EE3-9F93-4852D44B8348}" presName="Name50" presStyleLbl="parChTrans1D3" presStyleIdx="4" presStyleCnt="10"/>
      <dgm:spPr/>
      <dgm:t>
        <a:bodyPr/>
        <a:lstStyle/>
        <a:p>
          <a:endParaRPr lang="ru-RU"/>
        </a:p>
      </dgm:t>
    </dgm:pt>
    <dgm:pt modelId="{E3A89022-E872-4401-A8C1-37FCB7450634}" type="pres">
      <dgm:prSet presAssocID="{B60301A2-B822-42BF-96C8-354531892790}" presName="hierRoot2" presStyleCnt="0">
        <dgm:presLayoutVars>
          <dgm:hierBranch val="l"/>
        </dgm:presLayoutVars>
      </dgm:prSet>
      <dgm:spPr/>
    </dgm:pt>
    <dgm:pt modelId="{9F230668-08F0-40A6-BD34-00EC69672E66}" type="pres">
      <dgm:prSet presAssocID="{B60301A2-B822-42BF-96C8-354531892790}" presName="rootComposite" presStyleCnt="0"/>
      <dgm:spPr/>
    </dgm:pt>
    <dgm:pt modelId="{68DFE9A5-DE96-4B0D-A9DC-1EB967F24F0B}" type="pres">
      <dgm:prSet presAssocID="{B60301A2-B822-42BF-96C8-354531892790}" presName="rootText" presStyleLbl="node3" presStyleIdx="4" presStyleCnt="10" custScaleX="395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3BAA6D-FCD2-40B4-A56A-84AFE615F00F}" type="pres">
      <dgm:prSet presAssocID="{B60301A2-B822-42BF-96C8-354531892790}" presName="rootConnector" presStyleLbl="node3" presStyleIdx="4" presStyleCnt="10"/>
      <dgm:spPr/>
      <dgm:t>
        <a:bodyPr/>
        <a:lstStyle/>
        <a:p>
          <a:endParaRPr lang="ru-RU"/>
        </a:p>
      </dgm:t>
    </dgm:pt>
    <dgm:pt modelId="{ACAA1A64-B5A1-4BBF-A65A-36295638BF8A}" type="pres">
      <dgm:prSet presAssocID="{B60301A2-B822-42BF-96C8-354531892790}" presName="hierChild4" presStyleCnt="0"/>
      <dgm:spPr/>
    </dgm:pt>
    <dgm:pt modelId="{5E095820-2E70-4E94-B212-016519A7AF77}" type="pres">
      <dgm:prSet presAssocID="{B60301A2-B822-42BF-96C8-354531892790}" presName="hierChild5" presStyleCnt="0"/>
      <dgm:spPr/>
    </dgm:pt>
    <dgm:pt modelId="{3AA8DCAA-74B2-417B-B4A5-553EC7C89082}" type="pres">
      <dgm:prSet presAssocID="{D90F1618-8DC5-4D4F-85DC-7F008B7788C2}" presName="hierChild5" presStyleCnt="0"/>
      <dgm:spPr/>
    </dgm:pt>
    <dgm:pt modelId="{128275AA-2951-4B8D-94DC-A29FEFA0F902}" type="pres">
      <dgm:prSet presAssocID="{86F95C77-C0F9-4A82-90D9-A045718B38C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B5DC297-EB03-4BFD-A9D8-E0B23257BC65}" type="pres">
      <dgm:prSet presAssocID="{A9620CEE-6C0F-451C-A31A-28476ABCD922}" presName="hierRoot2" presStyleCnt="0">
        <dgm:presLayoutVars>
          <dgm:hierBranch val="r"/>
        </dgm:presLayoutVars>
      </dgm:prSet>
      <dgm:spPr/>
    </dgm:pt>
    <dgm:pt modelId="{AB6A5DD3-A14D-4200-BBA5-04FC420CF0C1}" type="pres">
      <dgm:prSet presAssocID="{A9620CEE-6C0F-451C-A31A-28476ABCD922}" presName="rootComposite" presStyleCnt="0"/>
      <dgm:spPr/>
    </dgm:pt>
    <dgm:pt modelId="{5EE2220F-8C42-4AB1-8FD1-302B10F415C1}" type="pres">
      <dgm:prSet presAssocID="{A9620CEE-6C0F-451C-A31A-28476ABCD922}" presName="rootText" presStyleLbl="node2" presStyleIdx="1" presStyleCnt="2" custScaleX="238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25AAA8-75F0-46DD-B1F8-FDE66B544649}" type="pres">
      <dgm:prSet presAssocID="{A9620CEE-6C0F-451C-A31A-28476ABCD92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0756573-1EC0-48B8-B8E3-7DA0E8B9EB85}" type="pres">
      <dgm:prSet presAssocID="{A9620CEE-6C0F-451C-A31A-28476ABCD922}" presName="hierChild4" presStyleCnt="0"/>
      <dgm:spPr/>
    </dgm:pt>
    <dgm:pt modelId="{054067D6-8CCF-4F30-9C1E-497530517850}" type="pres">
      <dgm:prSet presAssocID="{B759F906-2297-4B86-A0AA-1100406C0C4F}" presName="Name50" presStyleLbl="parChTrans1D3" presStyleIdx="5" presStyleCnt="10"/>
      <dgm:spPr/>
      <dgm:t>
        <a:bodyPr/>
        <a:lstStyle/>
        <a:p>
          <a:endParaRPr lang="ru-RU"/>
        </a:p>
      </dgm:t>
    </dgm:pt>
    <dgm:pt modelId="{8C19D665-E371-47DD-BE52-3F6754D15DEB}" type="pres">
      <dgm:prSet presAssocID="{72535014-F144-437F-86C5-9B8DB38F3029}" presName="hierRoot2" presStyleCnt="0">
        <dgm:presLayoutVars>
          <dgm:hierBranch val="l"/>
        </dgm:presLayoutVars>
      </dgm:prSet>
      <dgm:spPr/>
    </dgm:pt>
    <dgm:pt modelId="{20AB6425-8CFB-48BF-85BF-BC861F8603E1}" type="pres">
      <dgm:prSet presAssocID="{72535014-F144-437F-86C5-9B8DB38F3029}" presName="rootComposite" presStyleCnt="0"/>
      <dgm:spPr/>
    </dgm:pt>
    <dgm:pt modelId="{8B732B6B-4533-4FB8-B40C-0833AF490242}" type="pres">
      <dgm:prSet presAssocID="{72535014-F144-437F-86C5-9B8DB38F3029}" presName="rootText" presStyleLbl="node3" presStyleIdx="5" presStyleCnt="10" custScaleX="194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42A70-7B04-456C-B5F5-FFA12B223526}" type="pres">
      <dgm:prSet presAssocID="{72535014-F144-437F-86C5-9B8DB38F3029}" presName="rootConnector" presStyleLbl="node3" presStyleIdx="5" presStyleCnt="10"/>
      <dgm:spPr/>
      <dgm:t>
        <a:bodyPr/>
        <a:lstStyle/>
        <a:p>
          <a:endParaRPr lang="ru-RU"/>
        </a:p>
      </dgm:t>
    </dgm:pt>
    <dgm:pt modelId="{96D2230B-8FE3-454E-8D5B-7BD6940EF3E0}" type="pres">
      <dgm:prSet presAssocID="{72535014-F144-437F-86C5-9B8DB38F3029}" presName="hierChild4" presStyleCnt="0"/>
      <dgm:spPr/>
    </dgm:pt>
    <dgm:pt modelId="{C1406D69-CB42-4F60-9B50-D7CC024FFB9E}" type="pres">
      <dgm:prSet presAssocID="{C01728D5-EA24-49BD-B527-D14974F76B71}" presName="Name50" presStyleLbl="parChTrans1D4" presStyleIdx="3" presStyleCnt="7"/>
      <dgm:spPr/>
      <dgm:t>
        <a:bodyPr/>
        <a:lstStyle/>
        <a:p>
          <a:endParaRPr lang="ru-RU"/>
        </a:p>
      </dgm:t>
    </dgm:pt>
    <dgm:pt modelId="{A4F31D32-5DF3-4D85-BE8C-5DF141941A3F}" type="pres">
      <dgm:prSet presAssocID="{55A750AE-06BB-436B-9863-64793E523D8A}" presName="hierRoot2" presStyleCnt="0">
        <dgm:presLayoutVars>
          <dgm:hierBranch val="r"/>
        </dgm:presLayoutVars>
      </dgm:prSet>
      <dgm:spPr/>
    </dgm:pt>
    <dgm:pt modelId="{7C18534C-4885-4501-BDC1-60C7D2F74570}" type="pres">
      <dgm:prSet presAssocID="{55A750AE-06BB-436B-9863-64793E523D8A}" presName="rootComposite" presStyleCnt="0"/>
      <dgm:spPr/>
    </dgm:pt>
    <dgm:pt modelId="{6CF4D7DB-B601-45D8-A1C6-C05C3571DCB9}" type="pres">
      <dgm:prSet presAssocID="{55A750AE-06BB-436B-9863-64793E523D8A}" presName="rootText" presStyleLbl="node4" presStyleIdx="3" presStyleCnt="7" custScaleX="528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61FC1-14FC-471A-ACC9-A5FDDA7D397C}" type="pres">
      <dgm:prSet presAssocID="{55A750AE-06BB-436B-9863-64793E523D8A}" presName="rootConnector" presStyleLbl="node4" presStyleIdx="3" presStyleCnt="7"/>
      <dgm:spPr/>
      <dgm:t>
        <a:bodyPr/>
        <a:lstStyle/>
        <a:p>
          <a:endParaRPr lang="ru-RU"/>
        </a:p>
      </dgm:t>
    </dgm:pt>
    <dgm:pt modelId="{CF763D6B-787B-4028-9927-752C935C6A4A}" type="pres">
      <dgm:prSet presAssocID="{55A750AE-06BB-436B-9863-64793E523D8A}" presName="hierChild4" presStyleCnt="0"/>
      <dgm:spPr/>
    </dgm:pt>
    <dgm:pt modelId="{4F018EA4-9B84-4B3A-B88F-F014E31DAADE}" type="pres">
      <dgm:prSet presAssocID="{55A750AE-06BB-436B-9863-64793E523D8A}" presName="hierChild5" presStyleCnt="0"/>
      <dgm:spPr/>
    </dgm:pt>
    <dgm:pt modelId="{88ED4375-590F-47DB-9F95-6588B7D851CD}" type="pres">
      <dgm:prSet presAssocID="{7C91F6E6-6AB7-4118-90F8-D6D8F631EAB1}" presName="Name50" presStyleLbl="parChTrans1D4" presStyleIdx="4" presStyleCnt="7"/>
      <dgm:spPr/>
      <dgm:t>
        <a:bodyPr/>
        <a:lstStyle/>
        <a:p>
          <a:endParaRPr lang="ru-RU"/>
        </a:p>
      </dgm:t>
    </dgm:pt>
    <dgm:pt modelId="{10132D61-324E-4EDB-B4F5-0158C7B909AC}" type="pres">
      <dgm:prSet presAssocID="{3E754510-169D-47FC-91DA-89ED8B14377C}" presName="hierRoot2" presStyleCnt="0">
        <dgm:presLayoutVars>
          <dgm:hierBranch val="l"/>
        </dgm:presLayoutVars>
      </dgm:prSet>
      <dgm:spPr/>
    </dgm:pt>
    <dgm:pt modelId="{BBBD626E-2830-4B2D-BA07-B7F1B7409586}" type="pres">
      <dgm:prSet presAssocID="{3E754510-169D-47FC-91DA-89ED8B14377C}" presName="rootComposite" presStyleCnt="0"/>
      <dgm:spPr/>
    </dgm:pt>
    <dgm:pt modelId="{1DB53169-B220-4216-A569-F1654A14B58F}" type="pres">
      <dgm:prSet presAssocID="{3E754510-169D-47FC-91DA-89ED8B14377C}" presName="rootText" presStyleLbl="node4" presStyleIdx="4" presStyleCnt="7" custScaleX="615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C6804-3402-44B7-AFFB-19967832C66E}" type="pres">
      <dgm:prSet presAssocID="{3E754510-169D-47FC-91DA-89ED8B14377C}" presName="rootConnector" presStyleLbl="node4" presStyleIdx="4" presStyleCnt="7"/>
      <dgm:spPr/>
      <dgm:t>
        <a:bodyPr/>
        <a:lstStyle/>
        <a:p>
          <a:endParaRPr lang="ru-RU"/>
        </a:p>
      </dgm:t>
    </dgm:pt>
    <dgm:pt modelId="{3316E9EB-294B-4598-98F1-7EDC8D59CFB3}" type="pres">
      <dgm:prSet presAssocID="{3E754510-169D-47FC-91DA-89ED8B14377C}" presName="hierChild4" presStyleCnt="0"/>
      <dgm:spPr/>
    </dgm:pt>
    <dgm:pt modelId="{3FAD0532-FE03-4058-856A-6130453FA6AA}" type="pres">
      <dgm:prSet presAssocID="{3E754510-169D-47FC-91DA-89ED8B14377C}" presName="hierChild5" presStyleCnt="0"/>
      <dgm:spPr/>
    </dgm:pt>
    <dgm:pt modelId="{C0265A51-21C5-4610-A70B-62C2BFB54B92}" type="pres">
      <dgm:prSet presAssocID="{92565CB4-304A-4789-9359-20B4C9029943}" presName="Name50" presStyleLbl="parChTrans1D4" presStyleIdx="5" presStyleCnt="7"/>
      <dgm:spPr/>
      <dgm:t>
        <a:bodyPr/>
        <a:lstStyle/>
        <a:p>
          <a:endParaRPr lang="ru-RU"/>
        </a:p>
      </dgm:t>
    </dgm:pt>
    <dgm:pt modelId="{9A4DD83B-39ED-464F-91F5-211416E8093A}" type="pres">
      <dgm:prSet presAssocID="{0AE18AC5-84B2-47E8-AE6D-8E9F52EA91BF}" presName="hierRoot2" presStyleCnt="0">
        <dgm:presLayoutVars>
          <dgm:hierBranch val="l"/>
        </dgm:presLayoutVars>
      </dgm:prSet>
      <dgm:spPr/>
    </dgm:pt>
    <dgm:pt modelId="{DADBCB95-8ACA-4189-9FD5-85A6F24928FC}" type="pres">
      <dgm:prSet presAssocID="{0AE18AC5-84B2-47E8-AE6D-8E9F52EA91BF}" presName="rootComposite" presStyleCnt="0"/>
      <dgm:spPr/>
    </dgm:pt>
    <dgm:pt modelId="{66044A1E-857F-46F7-B3C5-835893CD2388}" type="pres">
      <dgm:prSet presAssocID="{0AE18AC5-84B2-47E8-AE6D-8E9F52EA91BF}" presName="rootText" presStyleLbl="node4" presStyleIdx="5" presStyleCnt="7" custScaleX="572678" custScaleY="179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50810-296E-4AEA-912A-EFF59428A0F8}" type="pres">
      <dgm:prSet presAssocID="{0AE18AC5-84B2-47E8-AE6D-8E9F52EA91BF}" presName="rootConnector" presStyleLbl="node4" presStyleIdx="5" presStyleCnt="7"/>
      <dgm:spPr/>
      <dgm:t>
        <a:bodyPr/>
        <a:lstStyle/>
        <a:p>
          <a:endParaRPr lang="ru-RU"/>
        </a:p>
      </dgm:t>
    </dgm:pt>
    <dgm:pt modelId="{41E9930A-3E01-4255-B00A-E5758345B9E9}" type="pres">
      <dgm:prSet presAssocID="{0AE18AC5-84B2-47E8-AE6D-8E9F52EA91BF}" presName="hierChild4" presStyleCnt="0"/>
      <dgm:spPr/>
    </dgm:pt>
    <dgm:pt modelId="{35ACAC1E-780F-43B9-BD55-B7E860B483D6}" type="pres">
      <dgm:prSet presAssocID="{0AE18AC5-84B2-47E8-AE6D-8E9F52EA91BF}" presName="hierChild5" presStyleCnt="0"/>
      <dgm:spPr/>
    </dgm:pt>
    <dgm:pt modelId="{CE88868F-74C0-42ED-AC1E-1FE1D99B3CD0}" type="pres">
      <dgm:prSet presAssocID="{34271C51-AABD-4FC3-BB7E-92F8296F41BE}" presName="Name50" presStyleLbl="parChTrans1D4" presStyleIdx="6" presStyleCnt="7"/>
      <dgm:spPr/>
      <dgm:t>
        <a:bodyPr/>
        <a:lstStyle/>
        <a:p>
          <a:endParaRPr lang="ru-RU"/>
        </a:p>
      </dgm:t>
    </dgm:pt>
    <dgm:pt modelId="{8A892063-F40E-4785-A508-E3502E882912}" type="pres">
      <dgm:prSet presAssocID="{BDF17D70-4119-4ABC-B883-8BC1C2EBE0A1}" presName="hierRoot2" presStyleCnt="0">
        <dgm:presLayoutVars>
          <dgm:hierBranch val="l"/>
        </dgm:presLayoutVars>
      </dgm:prSet>
      <dgm:spPr/>
    </dgm:pt>
    <dgm:pt modelId="{649E6D59-9E47-4C91-BAF0-F0B95B9D8C37}" type="pres">
      <dgm:prSet presAssocID="{BDF17D70-4119-4ABC-B883-8BC1C2EBE0A1}" presName="rootComposite" presStyleCnt="0"/>
      <dgm:spPr/>
    </dgm:pt>
    <dgm:pt modelId="{95C6767E-C765-418C-B360-05E1F983B1D8}" type="pres">
      <dgm:prSet presAssocID="{BDF17D70-4119-4ABC-B883-8BC1C2EBE0A1}" presName="rootText" presStyleLbl="node4" presStyleIdx="6" presStyleCnt="7" custScaleX="497841" custScaleY="168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02532-805C-463E-86A9-0BD96B32AB4D}" type="pres">
      <dgm:prSet presAssocID="{BDF17D70-4119-4ABC-B883-8BC1C2EBE0A1}" presName="rootConnector" presStyleLbl="node4" presStyleIdx="6" presStyleCnt="7"/>
      <dgm:spPr/>
      <dgm:t>
        <a:bodyPr/>
        <a:lstStyle/>
        <a:p>
          <a:endParaRPr lang="ru-RU"/>
        </a:p>
      </dgm:t>
    </dgm:pt>
    <dgm:pt modelId="{C29699E8-84DD-48D2-A645-8ADBDED41BA7}" type="pres">
      <dgm:prSet presAssocID="{BDF17D70-4119-4ABC-B883-8BC1C2EBE0A1}" presName="hierChild4" presStyleCnt="0"/>
      <dgm:spPr/>
    </dgm:pt>
    <dgm:pt modelId="{85370CDC-55FA-4F46-BD93-7583A0D3753B}" type="pres">
      <dgm:prSet presAssocID="{BDF17D70-4119-4ABC-B883-8BC1C2EBE0A1}" presName="hierChild5" presStyleCnt="0"/>
      <dgm:spPr/>
    </dgm:pt>
    <dgm:pt modelId="{83C57777-BC3A-4C1C-A25E-7A17BD915189}" type="pres">
      <dgm:prSet presAssocID="{72535014-F144-437F-86C5-9B8DB38F3029}" presName="hierChild5" presStyleCnt="0"/>
      <dgm:spPr/>
    </dgm:pt>
    <dgm:pt modelId="{9ECE9017-DD5B-487E-A461-EF3E74445099}" type="pres">
      <dgm:prSet presAssocID="{A7843D6A-B41B-49E9-A842-B9F8C2A35B9D}" presName="Name50" presStyleLbl="parChTrans1D3" presStyleIdx="6" presStyleCnt="10"/>
      <dgm:spPr/>
      <dgm:t>
        <a:bodyPr/>
        <a:lstStyle/>
        <a:p>
          <a:endParaRPr lang="ru-RU"/>
        </a:p>
      </dgm:t>
    </dgm:pt>
    <dgm:pt modelId="{6DDE99DD-62A4-437B-92F7-0A04E594C399}" type="pres">
      <dgm:prSet presAssocID="{B265F908-949E-4238-B1ED-873DBA8EA382}" presName="hierRoot2" presStyleCnt="0">
        <dgm:presLayoutVars>
          <dgm:hierBranch val="r"/>
        </dgm:presLayoutVars>
      </dgm:prSet>
      <dgm:spPr/>
    </dgm:pt>
    <dgm:pt modelId="{2BA3D482-1616-4DE4-B76A-76EA8EDCAE13}" type="pres">
      <dgm:prSet presAssocID="{B265F908-949E-4238-B1ED-873DBA8EA382}" presName="rootComposite" presStyleCnt="0"/>
      <dgm:spPr/>
    </dgm:pt>
    <dgm:pt modelId="{6F8BA216-DC3B-43E8-859D-D69A80D160C6}" type="pres">
      <dgm:prSet presAssocID="{B265F908-949E-4238-B1ED-873DBA8EA382}" presName="rootText" presStyleLbl="node3" presStyleIdx="6" presStyleCnt="10" custScaleX="249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9F3520-37D8-4AFB-9465-6365C1FC334A}" type="pres">
      <dgm:prSet presAssocID="{B265F908-949E-4238-B1ED-873DBA8EA382}" presName="rootConnector" presStyleLbl="node3" presStyleIdx="6" presStyleCnt="10"/>
      <dgm:spPr/>
      <dgm:t>
        <a:bodyPr/>
        <a:lstStyle/>
        <a:p>
          <a:endParaRPr lang="ru-RU"/>
        </a:p>
      </dgm:t>
    </dgm:pt>
    <dgm:pt modelId="{733287DA-2B02-444D-AD3A-BEA1404E191B}" type="pres">
      <dgm:prSet presAssocID="{B265F908-949E-4238-B1ED-873DBA8EA382}" presName="hierChild4" presStyleCnt="0"/>
      <dgm:spPr/>
    </dgm:pt>
    <dgm:pt modelId="{EBE9E8EC-447F-4944-946F-93E96AA06958}" type="pres">
      <dgm:prSet presAssocID="{B265F908-949E-4238-B1ED-873DBA8EA382}" presName="hierChild5" presStyleCnt="0"/>
      <dgm:spPr/>
    </dgm:pt>
    <dgm:pt modelId="{BF810E3E-C4E1-4697-B930-4BE4C75D5739}" type="pres">
      <dgm:prSet presAssocID="{8129BD59-1B05-40EB-8C45-CB288376A0A5}" presName="Name50" presStyleLbl="parChTrans1D3" presStyleIdx="7" presStyleCnt="10"/>
      <dgm:spPr/>
      <dgm:t>
        <a:bodyPr/>
        <a:lstStyle/>
        <a:p>
          <a:endParaRPr lang="ru-RU"/>
        </a:p>
      </dgm:t>
    </dgm:pt>
    <dgm:pt modelId="{B0A1D33B-4291-4658-9202-F73ADC158B2E}" type="pres">
      <dgm:prSet presAssocID="{FDE27EFD-BB64-4D41-B7DD-46BE4B266B65}" presName="hierRoot2" presStyleCnt="0">
        <dgm:presLayoutVars>
          <dgm:hierBranch val="r"/>
        </dgm:presLayoutVars>
      </dgm:prSet>
      <dgm:spPr/>
    </dgm:pt>
    <dgm:pt modelId="{3E40DD43-8B38-4938-B22C-A1EF12EE0AAB}" type="pres">
      <dgm:prSet presAssocID="{FDE27EFD-BB64-4D41-B7DD-46BE4B266B65}" presName="rootComposite" presStyleCnt="0"/>
      <dgm:spPr/>
    </dgm:pt>
    <dgm:pt modelId="{A3EF113E-466F-49FC-B22F-361FAC266F92}" type="pres">
      <dgm:prSet presAssocID="{FDE27EFD-BB64-4D41-B7DD-46BE4B266B65}" presName="rootText" presStyleLbl="node3" presStyleIdx="7" presStyleCnt="10" custScaleX="376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59288-09BC-465D-8BC9-25C7D7686702}" type="pres">
      <dgm:prSet presAssocID="{FDE27EFD-BB64-4D41-B7DD-46BE4B266B65}" presName="rootConnector" presStyleLbl="node3" presStyleIdx="7" presStyleCnt="10"/>
      <dgm:spPr/>
      <dgm:t>
        <a:bodyPr/>
        <a:lstStyle/>
        <a:p>
          <a:endParaRPr lang="ru-RU"/>
        </a:p>
      </dgm:t>
    </dgm:pt>
    <dgm:pt modelId="{51DFB0BB-3F9E-4E14-9F28-1444EA1A568E}" type="pres">
      <dgm:prSet presAssocID="{FDE27EFD-BB64-4D41-B7DD-46BE4B266B65}" presName="hierChild4" presStyleCnt="0"/>
      <dgm:spPr/>
    </dgm:pt>
    <dgm:pt modelId="{E131F80F-71E7-4F1D-8E79-5B441A339D62}" type="pres">
      <dgm:prSet presAssocID="{FDE27EFD-BB64-4D41-B7DD-46BE4B266B65}" presName="hierChild5" presStyleCnt="0"/>
      <dgm:spPr/>
    </dgm:pt>
    <dgm:pt modelId="{185963FA-A6F7-4E33-9D40-78A4CA3B6B22}" type="pres">
      <dgm:prSet presAssocID="{16500AF2-934E-4101-AF39-AB96014C2C02}" presName="Name50" presStyleLbl="parChTrans1D3" presStyleIdx="8" presStyleCnt="10"/>
      <dgm:spPr/>
      <dgm:t>
        <a:bodyPr/>
        <a:lstStyle/>
        <a:p>
          <a:endParaRPr lang="ru-RU"/>
        </a:p>
      </dgm:t>
    </dgm:pt>
    <dgm:pt modelId="{C1A4FA15-1C1B-40AB-AFA0-03F9EFDC5EF7}" type="pres">
      <dgm:prSet presAssocID="{1FE63F4C-7ED9-42A8-8953-C043272D2923}" presName="hierRoot2" presStyleCnt="0">
        <dgm:presLayoutVars>
          <dgm:hierBranch val="r"/>
        </dgm:presLayoutVars>
      </dgm:prSet>
      <dgm:spPr/>
    </dgm:pt>
    <dgm:pt modelId="{0113EA56-21C1-4B20-A80B-325764C77917}" type="pres">
      <dgm:prSet presAssocID="{1FE63F4C-7ED9-42A8-8953-C043272D2923}" presName="rootComposite" presStyleCnt="0"/>
      <dgm:spPr/>
    </dgm:pt>
    <dgm:pt modelId="{5859D03A-5ACC-4A49-BC01-CB442FAC10A2}" type="pres">
      <dgm:prSet presAssocID="{1FE63F4C-7ED9-42A8-8953-C043272D2923}" presName="rootText" presStyleLbl="node3" presStyleIdx="8" presStyleCnt="10" custScaleX="310784" custScaleY="163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BF405-CDA4-45F5-8BB8-286C1556B068}" type="pres">
      <dgm:prSet presAssocID="{1FE63F4C-7ED9-42A8-8953-C043272D2923}" presName="rootConnector" presStyleLbl="node3" presStyleIdx="8" presStyleCnt="10"/>
      <dgm:spPr/>
      <dgm:t>
        <a:bodyPr/>
        <a:lstStyle/>
        <a:p>
          <a:endParaRPr lang="ru-RU"/>
        </a:p>
      </dgm:t>
    </dgm:pt>
    <dgm:pt modelId="{593DA306-9E2F-43DF-9A58-48D442823BEA}" type="pres">
      <dgm:prSet presAssocID="{1FE63F4C-7ED9-42A8-8953-C043272D2923}" presName="hierChild4" presStyleCnt="0"/>
      <dgm:spPr/>
    </dgm:pt>
    <dgm:pt modelId="{077B1577-F642-4EE6-B5D5-78E257FC8D08}" type="pres">
      <dgm:prSet presAssocID="{1FE63F4C-7ED9-42A8-8953-C043272D2923}" presName="hierChild5" presStyleCnt="0"/>
      <dgm:spPr/>
    </dgm:pt>
    <dgm:pt modelId="{450EF177-0074-4FE2-91B8-7A3EF550791B}" type="pres">
      <dgm:prSet presAssocID="{73081372-EA0B-4BFF-B7C0-5A88ECC9FE75}" presName="Name50" presStyleLbl="parChTrans1D3" presStyleIdx="9" presStyleCnt="10"/>
      <dgm:spPr/>
      <dgm:t>
        <a:bodyPr/>
        <a:lstStyle/>
        <a:p>
          <a:endParaRPr lang="ru-RU"/>
        </a:p>
      </dgm:t>
    </dgm:pt>
    <dgm:pt modelId="{6985E4D3-7B5C-4605-942D-40253C2F84CE}" type="pres">
      <dgm:prSet presAssocID="{483DAD7B-E5FE-42BE-B0E1-5436771BCC4C}" presName="hierRoot2" presStyleCnt="0">
        <dgm:presLayoutVars>
          <dgm:hierBranch val="r"/>
        </dgm:presLayoutVars>
      </dgm:prSet>
      <dgm:spPr/>
    </dgm:pt>
    <dgm:pt modelId="{5EBC34E0-7BA3-47A5-896A-683AFA3549B8}" type="pres">
      <dgm:prSet presAssocID="{483DAD7B-E5FE-42BE-B0E1-5436771BCC4C}" presName="rootComposite" presStyleCnt="0"/>
      <dgm:spPr/>
    </dgm:pt>
    <dgm:pt modelId="{5406DFC9-EEAB-4CBD-AB51-F722DAEC40CE}" type="pres">
      <dgm:prSet presAssocID="{483DAD7B-E5FE-42BE-B0E1-5436771BCC4C}" presName="rootText" presStyleLbl="node3" presStyleIdx="9" presStyleCnt="10" custScaleX="387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B26BFB-9409-4B21-9EC4-87FE92E2C1F0}" type="pres">
      <dgm:prSet presAssocID="{483DAD7B-E5FE-42BE-B0E1-5436771BCC4C}" presName="rootConnector" presStyleLbl="node3" presStyleIdx="9" presStyleCnt="10"/>
      <dgm:spPr/>
      <dgm:t>
        <a:bodyPr/>
        <a:lstStyle/>
        <a:p>
          <a:endParaRPr lang="ru-RU"/>
        </a:p>
      </dgm:t>
    </dgm:pt>
    <dgm:pt modelId="{5091E02E-DCFF-4047-A39B-D563B7913609}" type="pres">
      <dgm:prSet presAssocID="{483DAD7B-E5FE-42BE-B0E1-5436771BCC4C}" presName="hierChild4" presStyleCnt="0"/>
      <dgm:spPr/>
    </dgm:pt>
    <dgm:pt modelId="{E6AB33D4-D410-4DCB-AA82-7685CBCA20AC}" type="pres">
      <dgm:prSet presAssocID="{483DAD7B-E5FE-42BE-B0E1-5436771BCC4C}" presName="hierChild5" presStyleCnt="0"/>
      <dgm:spPr/>
    </dgm:pt>
    <dgm:pt modelId="{19A87CF1-A2B5-4F72-BBDE-C94F4F08E515}" type="pres">
      <dgm:prSet presAssocID="{A9620CEE-6C0F-451C-A31A-28476ABCD922}" presName="hierChild5" presStyleCnt="0"/>
      <dgm:spPr/>
    </dgm:pt>
    <dgm:pt modelId="{634EEE26-ABB0-407D-8F4E-C26C272A10B5}" type="pres">
      <dgm:prSet presAssocID="{98675204-78C7-4C62-81BF-4109ABFE0A01}" presName="hierChild3" presStyleCnt="0"/>
      <dgm:spPr/>
    </dgm:pt>
  </dgm:ptLst>
  <dgm:cxnLst>
    <dgm:cxn modelId="{C973259F-8F35-4362-8492-33DFF369086D}" srcId="{8B9F4E97-1A4E-409C-AB80-25EA962FC9CB}" destId="{255C9FCD-6A75-4BAC-BC08-6BC9129F8E24}" srcOrd="2" destOrd="0" parTransId="{D4D5451D-4FD7-4DB5-8192-ED6C611D308B}" sibTransId="{6F9E8A76-D443-4CC2-B997-7F22883C6EF9}"/>
    <dgm:cxn modelId="{3BE5339E-FAD7-44E5-90A1-A4D36AAC0690}" srcId="{72535014-F144-437F-86C5-9B8DB38F3029}" destId="{0AE18AC5-84B2-47E8-AE6D-8E9F52EA91BF}" srcOrd="2" destOrd="0" parTransId="{92565CB4-304A-4789-9359-20B4C9029943}" sibTransId="{79E1AEEE-FF80-4427-A79D-AEB79247AE5A}"/>
    <dgm:cxn modelId="{67AC5AF6-1D46-4BF0-B848-EDC5132BBB2B}" type="presOf" srcId="{A9620CEE-6C0F-451C-A31A-28476ABCD922}" destId="{F725AAA8-75F0-46DD-B1F8-FDE66B544649}" srcOrd="1" destOrd="0" presId="urn:microsoft.com/office/officeart/2005/8/layout/orgChart1"/>
    <dgm:cxn modelId="{C9B54377-2327-46DF-9B25-F23A71D46608}" type="presOf" srcId="{16500AF2-934E-4101-AF39-AB96014C2C02}" destId="{185963FA-A6F7-4E33-9D40-78A4CA3B6B22}" srcOrd="0" destOrd="0" presId="urn:microsoft.com/office/officeart/2005/8/layout/orgChart1"/>
    <dgm:cxn modelId="{5161486B-1460-49B9-95E1-4B1AF47CD082}" srcId="{54EA4815-A392-4767-B003-6BBF5027A0BE}" destId="{98675204-78C7-4C62-81BF-4109ABFE0A01}" srcOrd="0" destOrd="0" parTransId="{19F16C52-28E5-486D-A1B3-21E4F76F881F}" sibTransId="{26F90139-1B32-4A5A-94AC-5F6657040AB0}"/>
    <dgm:cxn modelId="{32993D75-155E-48E5-8B15-7F9C96E3E720}" type="presOf" srcId="{8B9F4E97-1A4E-409C-AB80-25EA962FC9CB}" destId="{33E8A4F9-4C8F-4685-B14B-5BD04016D692}" srcOrd="0" destOrd="0" presId="urn:microsoft.com/office/officeart/2005/8/layout/orgChart1"/>
    <dgm:cxn modelId="{34425E2B-8312-4E77-AD17-F2E73C8185E7}" srcId="{A9620CEE-6C0F-451C-A31A-28476ABCD922}" destId="{1FE63F4C-7ED9-42A8-8953-C043272D2923}" srcOrd="3" destOrd="0" parTransId="{16500AF2-934E-4101-AF39-AB96014C2C02}" sibTransId="{A6420BC7-4DCE-4C75-80F3-EC2E1DA6B3B8}"/>
    <dgm:cxn modelId="{E72AB23B-A7F5-491D-AB84-878EA38F57B8}" type="presOf" srcId="{EDC888C6-9DAC-40E3-BCAF-F2E4AD19330C}" destId="{5A863B16-3F7A-44C6-BE0F-00BA8980F4C1}" srcOrd="0" destOrd="0" presId="urn:microsoft.com/office/officeart/2005/8/layout/orgChart1"/>
    <dgm:cxn modelId="{A5F6F79C-A732-4F2B-8718-73AD1D4F7CC2}" type="presOf" srcId="{98675204-78C7-4C62-81BF-4109ABFE0A01}" destId="{CFF79091-2527-419F-B1A6-2FAEB2388C44}" srcOrd="1" destOrd="0" presId="urn:microsoft.com/office/officeart/2005/8/layout/orgChart1"/>
    <dgm:cxn modelId="{6D028ADE-7622-4D31-A6E9-FC1C6706DD77}" type="presOf" srcId="{55A750AE-06BB-436B-9863-64793E523D8A}" destId="{87961FC1-14FC-471A-ACC9-A5FDDA7D397C}" srcOrd="1" destOrd="0" presId="urn:microsoft.com/office/officeart/2005/8/layout/orgChart1"/>
    <dgm:cxn modelId="{B14A0957-D7CD-4E9D-8377-8D704C6A4DC1}" type="presOf" srcId="{D64FE3A2-A645-4C48-BF19-19A4D341A7FB}" destId="{1ADD38AF-B20C-4351-8922-3553269C5ECB}" srcOrd="1" destOrd="0" presId="urn:microsoft.com/office/officeart/2005/8/layout/orgChart1"/>
    <dgm:cxn modelId="{48E4A07C-558D-45AC-9208-6AC354AEDBCA}" srcId="{D90F1618-8DC5-4D4F-85DC-7F008B7788C2}" destId="{EDC888C6-9DAC-40E3-BCAF-F2E4AD19330C}" srcOrd="1" destOrd="0" parTransId="{DF749005-E916-4E71-9391-0FE1AA74367D}" sibTransId="{60759A02-BFBA-4C2A-B085-B9BB4CCB76D8}"/>
    <dgm:cxn modelId="{6DAA1AF7-2679-407E-A7D2-FCB619F5BB16}" type="presOf" srcId="{07FA9E8E-89FB-4E19-8982-8F1998D2ECFF}" destId="{9DF9B315-D338-49AD-A556-A39E61C5F9AF}" srcOrd="0" destOrd="0" presId="urn:microsoft.com/office/officeart/2005/8/layout/orgChart1"/>
    <dgm:cxn modelId="{9AD9FE88-3003-4D46-A18F-8B004207CFD3}" type="presOf" srcId="{2786E4F5-F0FD-4C65-9EDB-DF3C77A04A5C}" destId="{D08AE95E-4257-42E4-BFB2-BEE636CA0F02}" srcOrd="0" destOrd="0" presId="urn:microsoft.com/office/officeart/2005/8/layout/orgChart1"/>
    <dgm:cxn modelId="{C541D075-96D1-40BD-A7C8-B0B5C77A801A}" type="presOf" srcId="{55A750AE-06BB-436B-9863-64793E523D8A}" destId="{6CF4D7DB-B601-45D8-A1C6-C05C3571DCB9}" srcOrd="0" destOrd="0" presId="urn:microsoft.com/office/officeart/2005/8/layout/orgChart1"/>
    <dgm:cxn modelId="{54E2D2E5-8468-4829-9AC1-5C66B7613206}" type="presOf" srcId="{07FA9E8E-89FB-4E19-8982-8F1998D2ECFF}" destId="{41262386-607F-4AA1-BDCD-2751998231E8}" srcOrd="1" destOrd="0" presId="urn:microsoft.com/office/officeart/2005/8/layout/orgChart1"/>
    <dgm:cxn modelId="{3D9E2B26-07A9-4957-8359-120594A7BACA}" type="presOf" srcId="{72535014-F144-437F-86C5-9B8DB38F3029}" destId="{8B732B6B-4533-4FB8-B40C-0833AF490242}" srcOrd="0" destOrd="0" presId="urn:microsoft.com/office/officeart/2005/8/layout/orgChart1"/>
    <dgm:cxn modelId="{393C6AA4-9E76-4050-A17A-BE52486FB401}" type="presOf" srcId="{86F95C77-C0F9-4A82-90D9-A045718B38C7}" destId="{128275AA-2951-4B8D-94DC-A29FEFA0F902}" srcOrd="0" destOrd="0" presId="urn:microsoft.com/office/officeart/2005/8/layout/orgChart1"/>
    <dgm:cxn modelId="{45548D1B-6A83-4879-828E-C3FB2CA43C8A}" srcId="{72535014-F144-437F-86C5-9B8DB38F3029}" destId="{55A750AE-06BB-436B-9863-64793E523D8A}" srcOrd="0" destOrd="0" parTransId="{C01728D5-EA24-49BD-B527-D14974F76B71}" sibTransId="{C5ECB3BA-C952-4316-801B-A2ED9D4F8CC0}"/>
    <dgm:cxn modelId="{91242ED0-E3E4-4003-AD71-F4F034C02520}" type="presOf" srcId="{D90F1618-8DC5-4D4F-85DC-7F008B7788C2}" destId="{C93B391C-7F1D-425C-993C-10D2105CC508}" srcOrd="1" destOrd="0" presId="urn:microsoft.com/office/officeart/2005/8/layout/orgChart1"/>
    <dgm:cxn modelId="{F9ED6FDB-4F85-4607-9F56-8CE1656AAC3A}" type="presOf" srcId="{FDE27EFD-BB64-4D41-B7DD-46BE4B266B65}" destId="{05959288-09BC-465D-8BC9-25C7D7686702}" srcOrd="1" destOrd="0" presId="urn:microsoft.com/office/officeart/2005/8/layout/orgChart1"/>
    <dgm:cxn modelId="{1E41B2FE-8FA6-4BF5-A8B8-DC447E7F0964}" srcId="{A9620CEE-6C0F-451C-A31A-28476ABCD922}" destId="{483DAD7B-E5FE-42BE-B0E1-5436771BCC4C}" srcOrd="4" destOrd="0" parTransId="{73081372-EA0B-4BFF-B7C0-5A88ECC9FE75}" sibTransId="{08FCC94F-7966-433A-9003-A1025E9089E0}"/>
    <dgm:cxn modelId="{AC294BA8-5BD9-4F97-807B-225AFA96846A}" type="presOf" srcId="{60DEAD7D-D6C8-4306-BF62-670461384771}" destId="{6FE6547F-B4D2-44C1-9FE5-2811B7BFC60A}" srcOrd="0" destOrd="0" presId="urn:microsoft.com/office/officeart/2005/8/layout/orgChart1"/>
    <dgm:cxn modelId="{650EC69D-6187-4047-97B4-DA55E47FBC53}" type="presOf" srcId="{5DEEFBC0-FDB6-408B-B7F1-8D8ECD0673AD}" destId="{49F0DAE2-C1E9-43A9-A249-5F8719266F3B}" srcOrd="1" destOrd="0" presId="urn:microsoft.com/office/officeart/2005/8/layout/orgChart1"/>
    <dgm:cxn modelId="{7BF053B8-3A19-43C8-8C33-5A44DE259BA4}" srcId="{A9620CEE-6C0F-451C-A31A-28476ABCD922}" destId="{FDE27EFD-BB64-4D41-B7DD-46BE4B266B65}" srcOrd="2" destOrd="0" parTransId="{8129BD59-1B05-40EB-8C45-CB288376A0A5}" sibTransId="{6E152B9A-7DB4-46BF-8633-76C6DA4C0D89}"/>
    <dgm:cxn modelId="{64608615-F3EE-4A8B-8226-23175366F738}" srcId="{98675204-78C7-4C62-81BF-4109ABFE0A01}" destId="{D90F1618-8DC5-4D4F-85DC-7F008B7788C2}" srcOrd="0" destOrd="0" parTransId="{60DEAD7D-D6C8-4306-BF62-670461384771}" sibTransId="{A386DD53-72E8-4581-A22C-F37B0C37BC89}"/>
    <dgm:cxn modelId="{FE5887B3-F542-4536-A47B-7607F25C2178}" type="presOf" srcId="{0AE18AC5-84B2-47E8-AE6D-8E9F52EA91BF}" destId="{B5850810-296E-4AEA-912A-EFF59428A0F8}" srcOrd="1" destOrd="0" presId="urn:microsoft.com/office/officeart/2005/8/layout/orgChart1"/>
    <dgm:cxn modelId="{15290E3B-4CC8-42FF-8C24-2E095732EB48}" type="presOf" srcId="{5241FDFE-586A-4380-9C50-5C0234BE170D}" destId="{7B6008F5-5308-4699-80CB-88F92433B9E7}" srcOrd="0" destOrd="0" presId="urn:microsoft.com/office/officeart/2005/8/layout/orgChart1"/>
    <dgm:cxn modelId="{5CC024EF-B9F2-452A-AE93-CA0F23D65484}" type="presOf" srcId="{483DAD7B-E5FE-42BE-B0E1-5436771BCC4C}" destId="{09B26BFB-9409-4B21-9EC4-87FE92E2C1F0}" srcOrd="1" destOrd="0" presId="urn:microsoft.com/office/officeart/2005/8/layout/orgChart1"/>
    <dgm:cxn modelId="{3506E551-8937-4082-B2FC-BA38F6DD071A}" type="presOf" srcId="{BACD26BC-570C-4889-87C0-DD81324FEB7E}" destId="{59E17FFB-7F4C-4CC5-A65F-808FDF768531}" srcOrd="0" destOrd="0" presId="urn:microsoft.com/office/officeart/2005/8/layout/orgChart1"/>
    <dgm:cxn modelId="{90EEC30E-6DCE-4F39-AB05-8C1D8E47E195}" type="presOf" srcId="{B60301A2-B822-42BF-96C8-354531892790}" destId="{013BAA6D-FCD2-40B4-A56A-84AFE615F00F}" srcOrd="1" destOrd="0" presId="urn:microsoft.com/office/officeart/2005/8/layout/orgChart1"/>
    <dgm:cxn modelId="{39284FC7-F0E1-4C11-A4AF-BDE773CA54CA}" type="presOf" srcId="{5DEEFBC0-FDB6-408B-B7F1-8D8ECD0673AD}" destId="{27C7C196-6542-43FB-B3BE-17B09E14A76E}" srcOrd="0" destOrd="0" presId="urn:microsoft.com/office/officeart/2005/8/layout/orgChart1"/>
    <dgm:cxn modelId="{DCC5B723-C850-443C-AE12-3D37C7E63345}" type="presOf" srcId="{D64FE3A2-A645-4C48-BF19-19A4D341A7FB}" destId="{E7B815C5-3A87-4DF3-9622-D710EDA12F15}" srcOrd="0" destOrd="0" presId="urn:microsoft.com/office/officeart/2005/8/layout/orgChart1"/>
    <dgm:cxn modelId="{83D93A1C-F98D-4986-B0DE-289E57380107}" srcId="{A9620CEE-6C0F-451C-A31A-28476ABCD922}" destId="{B265F908-949E-4238-B1ED-873DBA8EA382}" srcOrd="1" destOrd="0" parTransId="{A7843D6A-B41B-49E9-A842-B9F8C2A35B9D}" sibTransId="{644748A2-4839-47FC-AFCB-DFC65CFE8C2F}"/>
    <dgm:cxn modelId="{211D5983-5CC8-47ED-AE3C-ABADDB42922B}" type="presOf" srcId="{A9620CEE-6C0F-451C-A31A-28476ABCD922}" destId="{5EE2220F-8C42-4AB1-8FD1-302B10F415C1}" srcOrd="0" destOrd="0" presId="urn:microsoft.com/office/officeart/2005/8/layout/orgChart1"/>
    <dgm:cxn modelId="{E17ECDEF-DE96-4E58-B312-99D9291A67E7}" srcId="{8B9F4E97-1A4E-409C-AB80-25EA962FC9CB}" destId="{5DEEFBC0-FDB6-408B-B7F1-8D8ECD0673AD}" srcOrd="1" destOrd="0" parTransId="{BACD26BC-570C-4889-87C0-DD81324FEB7E}" sibTransId="{9106D48D-E31F-4570-8F09-FC2856729BFF}"/>
    <dgm:cxn modelId="{73E24DC2-D526-45EE-8365-2A4486166AF8}" type="presOf" srcId="{CC8498F4-0429-40E4-9640-83C71869134D}" destId="{D45E2198-D174-4A0A-ACEB-D593E24D0206}" srcOrd="0" destOrd="0" presId="urn:microsoft.com/office/officeart/2005/8/layout/orgChart1"/>
    <dgm:cxn modelId="{3F811350-94F8-4A00-9A0A-C462009EE1F2}" srcId="{D90F1618-8DC5-4D4F-85DC-7F008B7788C2}" destId="{D64FE3A2-A645-4C48-BF19-19A4D341A7FB}" srcOrd="3" destOrd="0" parTransId="{258B8CD3-5CA7-4B95-8A66-3FAF1F475505}" sibTransId="{FD83D07B-53F1-41C8-82E4-76B77402F134}"/>
    <dgm:cxn modelId="{D0A0C9BF-A6F4-4021-8EF4-DC02BF81050C}" type="presOf" srcId="{D90F1618-8DC5-4D4F-85DC-7F008B7788C2}" destId="{62226CE1-3FE8-4576-8179-31C44DC788E5}" srcOrd="0" destOrd="0" presId="urn:microsoft.com/office/officeart/2005/8/layout/orgChart1"/>
    <dgm:cxn modelId="{63890DD5-D276-47F3-8148-2B94806F51B2}" type="presOf" srcId="{72535014-F144-437F-86C5-9B8DB38F3029}" destId="{4F242A70-7B04-456C-B5F5-FFA12B223526}" srcOrd="1" destOrd="0" presId="urn:microsoft.com/office/officeart/2005/8/layout/orgChart1"/>
    <dgm:cxn modelId="{DD3D0031-E8F1-4894-8AE2-8E6B3D3B23C8}" type="presOf" srcId="{255C9FCD-6A75-4BAC-BC08-6BC9129F8E24}" destId="{EE1EE82D-FD73-49DC-B815-17AFDDC62383}" srcOrd="1" destOrd="0" presId="urn:microsoft.com/office/officeart/2005/8/layout/orgChart1"/>
    <dgm:cxn modelId="{9E2015FB-6339-476A-8962-385183BFAA4C}" srcId="{72535014-F144-437F-86C5-9B8DB38F3029}" destId="{3E754510-169D-47FC-91DA-89ED8B14377C}" srcOrd="1" destOrd="0" parTransId="{7C91F6E6-6AB7-4118-90F8-D6D8F631EAB1}" sibTransId="{852E5664-712E-4284-861C-2377B3DFB3F5}"/>
    <dgm:cxn modelId="{F53EF6D2-976F-4877-A80D-4C2F8B189EF9}" type="presOf" srcId="{A7843D6A-B41B-49E9-A842-B9F8C2A35B9D}" destId="{9ECE9017-DD5B-487E-A461-EF3E74445099}" srcOrd="0" destOrd="0" presId="urn:microsoft.com/office/officeart/2005/8/layout/orgChart1"/>
    <dgm:cxn modelId="{96BA443B-43BB-491F-86B1-22E373D67DD4}" type="presOf" srcId="{255C9FCD-6A75-4BAC-BC08-6BC9129F8E24}" destId="{BA8AA95E-7745-484C-8416-92F99456B381}" srcOrd="0" destOrd="0" presId="urn:microsoft.com/office/officeart/2005/8/layout/orgChart1"/>
    <dgm:cxn modelId="{EB7EDFED-3BB7-4FA8-BE6D-6F32046DBBD6}" type="presOf" srcId="{62A74C78-AF54-4877-8398-92EF5E23F3DA}" destId="{AB6E6C05-FDB9-46D7-A126-6ECBF682D405}" srcOrd="0" destOrd="0" presId="urn:microsoft.com/office/officeart/2005/8/layout/orgChart1"/>
    <dgm:cxn modelId="{C9D3F7BF-FA5A-4E1F-B08C-1CB4E6E789B7}" type="presOf" srcId="{DF749005-E916-4E71-9391-0FE1AA74367D}" destId="{91399A79-B13E-483F-ACBB-3F89B55FD745}" srcOrd="0" destOrd="0" presId="urn:microsoft.com/office/officeart/2005/8/layout/orgChart1"/>
    <dgm:cxn modelId="{E19F0C50-BACC-4E0A-8794-32200725B7DD}" type="presOf" srcId="{5241FDFE-586A-4380-9C50-5C0234BE170D}" destId="{78824CA6-DDED-4094-B4CA-3C1BB1FB12D0}" srcOrd="1" destOrd="0" presId="urn:microsoft.com/office/officeart/2005/8/layout/orgChart1"/>
    <dgm:cxn modelId="{AC8FE2D9-1701-40BC-9EE5-88227A88F645}" type="presOf" srcId="{258B8CD3-5CA7-4B95-8A66-3FAF1F475505}" destId="{9A7A68F9-6D3F-4B33-8AAD-6AD3161C4CD5}" srcOrd="0" destOrd="0" presId="urn:microsoft.com/office/officeart/2005/8/layout/orgChart1"/>
    <dgm:cxn modelId="{A6432E39-431A-47BF-98E4-1D0E894BFD2C}" type="presOf" srcId="{B265F908-949E-4238-B1ED-873DBA8EA382}" destId="{6B9F3520-37D8-4AFB-9465-6365C1FC334A}" srcOrd="1" destOrd="0" presId="urn:microsoft.com/office/officeart/2005/8/layout/orgChart1"/>
    <dgm:cxn modelId="{41EC948C-F2F5-4140-80C3-396DA15DCC50}" srcId="{98675204-78C7-4C62-81BF-4109ABFE0A01}" destId="{A9620CEE-6C0F-451C-A31A-28476ABCD922}" srcOrd="1" destOrd="0" parTransId="{86F95C77-C0F9-4A82-90D9-A045718B38C7}" sibTransId="{A4058157-FBAA-47BF-9045-9AE050F9C13D}"/>
    <dgm:cxn modelId="{0767643E-28EF-4E85-9F7C-26579D4BFB36}" type="presOf" srcId="{3E754510-169D-47FC-91DA-89ED8B14377C}" destId="{1DB53169-B220-4216-A569-F1654A14B58F}" srcOrd="0" destOrd="0" presId="urn:microsoft.com/office/officeart/2005/8/layout/orgChart1"/>
    <dgm:cxn modelId="{32240D37-F5C2-45C1-B532-C3C8BF8EE896}" srcId="{D90F1618-8DC5-4D4F-85DC-7F008B7788C2}" destId="{8B9F4E97-1A4E-409C-AB80-25EA962FC9CB}" srcOrd="0" destOrd="0" parTransId="{CC8498F4-0429-40E4-9640-83C71869134D}" sibTransId="{AC1229D3-0BEE-4A5E-A9FB-9B2B79DB5801}"/>
    <dgm:cxn modelId="{37E5DE39-8B2E-47BE-BE5E-2CB3428B776E}" type="presOf" srcId="{D4D5451D-4FD7-4DB5-8192-ED6C611D308B}" destId="{4B9E4E2D-4E24-4C0E-AD41-402A120BB5C7}" srcOrd="0" destOrd="0" presId="urn:microsoft.com/office/officeart/2005/8/layout/orgChart1"/>
    <dgm:cxn modelId="{153F2742-FD52-496D-A455-06E235776D4D}" type="presOf" srcId="{3E754510-169D-47FC-91DA-89ED8B14377C}" destId="{A69C6804-3402-44B7-AFFB-19967832C66E}" srcOrd="1" destOrd="0" presId="urn:microsoft.com/office/officeart/2005/8/layout/orgChart1"/>
    <dgm:cxn modelId="{CB0D3D98-FAE5-4141-A02B-60D1705223C5}" type="presOf" srcId="{BDF17D70-4119-4ABC-B883-8BC1C2EBE0A1}" destId="{41D02532-805C-463E-86A9-0BD96B32AB4D}" srcOrd="1" destOrd="0" presId="urn:microsoft.com/office/officeart/2005/8/layout/orgChart1"/>
    <dgm:cxn modelId="{42D7D55F-6FE2-4F19-B139-C6A9B8C883CA}" type="presOf" srcId="{1FE63F4C-7ED9-42A8-8953-C043272D2923}" destId="{5859D03A-5ACC-4A49-BC01-CB442FAC10A2}" srcOrd="0" destOrd="0" presId="urn:microsoft.com/office/officeart/2005/8/layout/orgChart1"/>
    <dgm:cxn modelId="{22B0090C-4BBC-4352-A56E-B64711B07D1C}" type="presOf" srcId="{34271C51-AABD-4FC3-BB7E-92F8296F41BE}" destId="{CE88868F-74C0-42ED-AC1E-1FE1D99B3CD0}" srcOrd="0" destOrd="0" presId="urn:microsoft.com/office/officeart/2005/8/layout/orgChart1"/>
    <dgm:cxn modelId="{6944A7B1-CAC7-4769-946D-D78D0C5E2835}" type="presOf" srcId="{C01728D5-EA24-49BD-B527-D14974F76B71}" destId="{C1406D69-CB42-4F60-9B50-D7CC024FFB9E}" srcOrd="0" destOrd="0" presId="urn:microsoft.com/office/officeart/2005/8/layout/orgChart1"/>
    <dgm:cxn modelId="{7E529C04-8CAE-4666-957B-81EC4B169AE6}" type="presOf" srcId="{EDC888C6-9DAC-40E3-BCAF-F2E4AD19330C}" destId="{362122B4-A8F5-4DBA-A836-87F07057EC42}" srcOrd="1" destOrd="0" presId="urn:microsoft.com/office/officeart/2005/8/layout/orgChart1"/>
    <dgm:cxn modelId="{88AE6EFA-3874-4EB9-8F2B-AA79CE688E98}" type="presOf" srcId="{54EA4815-A392-4767-B003-6BBF5027A0BE}" destId="{EBB38C8A-1B4F-4F5C-8AAB-EA79B93C531F}" srcOrd="0" destOrd="0" presId="urn:microsoft.com/office/officeart/2005/8/layout/orgChart1"/>
    <dgm:cxn modelId="{2BC7AFC1-2AE2-4A9A-A43D-F78BF04C8D1C}" srcId="{72535014-F144-437F-86C5-9B8DB38F3029}" destId="{BDF17D70-4119-4ABC-B883-8BC1C2EBE0A1}" srcOrd="3" destOrd="0" parTransId="{34271C51-AABD-4FC3-BB7E-92F8296F41BE}" sibTransId="{C7B7F3AF-9F1F-4076-92C6-9609906EBC7E}"/>
    <dgm:cxn modelId="{3D829804-141B-44DC-B494-79FB9B17BBE1}" type="presOf" srcId="{FDE27EFD-BB64-4D41-B7DD-46BE4B266B65}" destId="{A3EF113E-466F-49FC-B22F-361FAC266F92}" srcOrd="0" destOrd="0" presId="urn:microsoft.com/office/officeart/2005/8/layout/orgChart1"/>
    <dgm:cxn modelId="{BCEA77B6-5AFD-47B0-A2EA-F011D0A76366}" type="presOf" srcId="{98675204-78C7-4C62-81BF-4109ABFE0A01}" destId="{13BA4AC1-15E6-406F-A53D-E95BCC29DB94}" srcOrd="0" destOrd="0" presId="urn:microsoft.com/office/officeart/2005/8/layout/orgChart1"/>
    <dgm:cxn modelId="{7A8BF81F-7D92-4D27-B736-91CA9A3BEC17}" type="presOf" srcId="{7C91F6E6-6AB7-4118-90F8-D6D8F631EAB1}" destId="{88ED4375-590F-47DB-9F95-6588B7D851CD}" srcOrd="0" destOrd="0" presId="urn:microsoft.com/office/officeart/2005/8/layout/orgChart1"/>
    <dgm:cxn modelId="{08A4E655-DC67-4E99-8720-9A2562C2B582}" type="presOf" srcId="{B265F908-949E-4238-B1ED-873DBA8EA382}" destId="{6F8BA216-DC3B-43E8-859D-D69A80D160C6}" srcOrd="0" destOrd="0" presId="urn:microsoft.com/office/officeart/2005/8/layout/orgChart1"/>
    <dgm:cxn modelId="{70A7BD3E-C856-4A53-B4E8-8EBAE3F55392}" type="presOf" srcId="{B759F906-2297-4B86-A0AA-1100406C0C4F}" destId="{054067D6-8CCF-4F30-9C1E-497530517850}" srcOrd="0" destOrd="0" presId="urn:microsoft.com/office/officeart/2005/8/layout/orgChart1"/>
    <dgm:cxn modelId="{5758ED5A-9F4B-46FF-9E38-F23E4A6B177D}" type="presOf" srcId="{8B9F4E97-1A4E-409C-AB80-25EA962FC9CB}" destId="{A181A2BE-0247-4F1A-94C2-58DD63B6ED39}" srcOrd="1" destOrd="0" presId="urn:microsoft.com/office/officeart/2005/8/layout/orgChart1"/>
    <dgm:cxn modelId="{BE8B0E44-3F98-489A-BBDF-E0D5868C9B63}" type="presOf" srcId="{483DAD7B-E5FE-42BE-B0E1-5436771BCC4C}" destId="{5406DFC9-EEAB-4CBD-AB51-F722DAEC40CE}" srcOrd="0" destOrd="0" presId="urn:microsoft.com/office/officeart/2005/8/layout/orgChart1"/>
    <dgm:cxn modelId="{72F514A1-3544-424E-9986-F958CC3B8CBA}" type="presOf" srcId="{73081372-EA0B-4BFF-B7C0-5A88ECC9FE75}" destId="{450EF177-0074-4FE2-91B8-7A3EF550791B}" srcOrd="0" destOrd="0" presId="urn:microsoft.com/office/officeart/2005/8/layout/orgChart1"/>
    <dgm:cxn modelId="{B4E6E8C2-1BFE-4D77-B489-0EC26EAC2635}" type="presOf" srcId="{B60301A2-B822-42BF-96C8-354531892790}" destId="{68DFE9A5-DE96-4B0D-A9DC-1EB967F24F0B}" srcOrd="0" destOrd="0" presId="urn:microsoft.com/office/officeart/2005/8/layout/orgChart1"/>
    <dgm:cxn modelId="{419E3127-16CE-42D8-9705-A6B4437BA0A7}" type="presOf" srcId="{92565CB4-304A-4789-9359-20B4C9029943}" destId="{C0265A51-21C5-4610-A70B-62C2BFB54B92}" srcOrd="0" destOrd="0" presId="urn:microsoft.com/office/officeart/2005/8/layout/orgChart1"/>
    <dgm:cxn modelId="{052EC7D4-ACD5-4B2C-8CEE-5174C8B3DC86}" type="presOf" srcId="{1FE63F4C-7ED9-42A8-8953-C043272D2923}" destId="{C4CBF405-CDA4-45F5-8BB8-286C1556B068}" srcOrd="1" destOrd="0" presId="urn:microsoft.com/office/officeart/2005/8/layout/orgChart1"/>
    <dgm:cxn modelId="{F7180792-BC87-472B-9845-938D7AA0943A}" srcId="{D90F1618-8DC5-4D4F-85DC-7F008B7788C2}" destId="{B60301A2-B822-42BF-96C8-354531892790}" srcOrd="4" destOrd="0" parTransId="{0DFE64B7-EC48-4EE3-9F93-4852D44B8348}" sibTransId="{B906D9CA-906A-4801-9335-A3856A975F91}"/>
    <dgm:cxn modelId="{6A55E062-8653-484E-858F-9CA2091AC56C}" srcId="{A9620CEE-6C0F-451C-A31A-28476ABCD922}" destId="{72535014-F144-437F-86C5-9B8DB38F3029}" srcOrd="0" destOrd="0" parTransId="{B759F906-2297-4B86-A0AA-1100406C0C4F}" sibTransId="{7896C674-0255-42D2-B5DC-EDFA3C7740C8}"/>
    <dgm:cxn modelId="{03E23552-FB24-4EC1-9DD9-05983A7FA9F1}" type="presOf" srcId="{0DFE64B7-EC48-4EE3-9F93-4852D44B8348}" destId="{63544315-EF34-4739-8002-625D60ECB1C7}" srcOrd="0" destOrd="0" presId="urn:microsoft.com/office/officeart/2005/8/layout/orgChart1"/>
    <dgm:cxn modelId="{32DA9529-425D-4D75-9AD7-C494537ED92F}" type="presOf" srcId="{0AE18AC5-84B2-47E8-AE6D-8E9F52EA91BF}" destId="{66044A1E-857F-46F7-B3C5-835893CD2388}" srcOrd="0" destOrd="0" presId="urn:microsoft.com/office/officeart/2005/8/layout/orgChart1"/>
    <dgm:cxn modelId="{69EBEEE4-F8AF-455D-8288-8DCC692D8A09}" srcId="{D90F1618-8DC5-4D4F-85DC-7F008B7788C2}" destId="{07FA9E8E-89FB-4E19-8982-8F1998D2ECFF}" srcOrd="2" destOrd="0" parTransId="{2786E4F5-F0FD-4C65-9EDB-DF3C77A04A5C}" sibTransId="{E20668CF-4C7E-4B0F-8B81-C465AEF1B2AC}"/>
    <dgm:cxn modelId="{4822B1C6-2C91-49FD-AC73-748419E27FB3}" type="presOf" srcId="{8129BD59-1B05-40EB-8C45-CB288376A0A5}" destId="{BF810E3E-C4E1-4697-B930-4BE4C75D5739}" srcOrd="0" destOrd="0" presId="urn:microsoft.com/office/officeart/2005/8/layout/orgChart1"/>
    <dgm:cxn modelId="{9E4EDF1C-BFC7-4413-A4DE-6E6BC62A294A}" srcId="{8B9F4E97-1A4E-409C-AB80-25EA962FC9CB}" destId="{5241FDFE-586A-4380-9C50-5C0234BE170D}" srcOrd="0" destOrd="0" parTransId="{62A74C78-AF54-4877-8398-92EF5E23F3DA}" sibTransId="{69C9807A-BDDB-4166-9354-0A2E39184347}"/>
    <dgm:cxn modelId="{9239EE89-F319-4367-8A50-EEBE082DEF51}" type="presOf" srcId="{BDF17D70-4119-4ABC-B883-8BC1C2EBE0A1}" destId="{95C6767E-C765-418C-B360-05E1F983B1D8}" srcOrd="0" destOrd="0" presId="urn:microsoft.com/office/officeart/2005/8/layout/orgChart1"/>
    <dgm:cxn modelId="{3CB8FF71-299B-4C38-8537-DFA8D8A92D22}" type="presParOf" srcId="{EBB38C8A-1B4F-4F5C-8AAB-EA79B93C531F}" destId="{8634B6F5-03A5-4DF0-8E68-7278566D03C5}" srcOrd="0" destOrd="0" presId="urn:microsoft.com/office/officeart/2005/8/layout/orgChart1"/>
    <dgm:cxn modelId="{F8303822-C58D-4EF1-AD48-6DC3A848F348}" type="presParOf" srcId="{8634B6F5-03A5-4DF0-8E68-7278566D03C5}" destId="{7A5815E8-FF4C-4143-9571-CE64C3003D66}" srcOrd="0" destOrd="0" presId="urn:microsoft.com/office/officeart/2005/8/layout/orgChart1"/>
    <dgm:cxn modelId="{16CDB6CB-0C43-4E7E-A8DB-0D8BC54E90F4}" type="presParOf" srcId="{7A5815E8-FF4C-4143-9571-CE64C3003D66}" destId="{13BA4AC1-15E6-406F-A53D-E95BCC29DB94}" srcOrd="0" destOrd="0" presId="urn:microsoft.com/office/officeart/2005/8/layout/orgChart1"/>
    <dgm:cxn modelId="{3DF3CDFC-D3E4-4A2D-BA4D-E8D788EEAA33}" type="presParOf" srcId="{7A5815E8-FF4C-4143-9571-CE64C3003D66}" destId="{CFF79091-2527-419F-B1A6-2FAEB2388C44}" srcOrd="1" destOrd="0" presId="urn:microsoft.com/office/officeart/2005/8/layout/orgChart1"/>
    <dgm:cxn modelId="{45E16C02-FA9C-43B8-9B7F-92D0CCBD75B3}" type="presParOf" srcId="{8634B6F5-03A5-4DF0-8E68-7278566D03C5}" destId="{E55D4DC2-14F9-445D-9A96-0F09D22AD8D5}" srcOrd="1" destOrd="0" presId="urn:microsoft.com/office/officeart/2005/8/layout/orgChart1"/>
    <dgm:cxn modelId="{F809DB3F-93E6-4DD6-A208-71D8658B4C2E}" type="presParOf" srcId="{E55D4DC2-14F9-445D-9A96-0F09D22AD8D5}" destId="{6FE6547F-B4D2-44C1-9FE5-2811B7BFC60A}" srcOrd="0" destOrd="0" presId="urn:microsoft.com/office/officeart/2005/8/layout/orgChart1"/>
    <dgm:cxn modelId="{8DD7A022-EFDA-4A1C-9EE1-515ED2AF31BB}" type="presParOf" srcId="{E55D4DC2-14F9-445D-9A96-0F09D22AD8D5}" destId="{7A59C487-564D-4950-9072-78B2E6A4F213}" srcOrd="1" destOrd="0" presId="urn:microsoft.com/office/officeart/2005/8/layout/orgChart1"/>
    <dgm:cxn modelId="{F1057496-17C2-4826-B85D-6E866F2C5E4D}" type="presParOf" srcId="{7A59C487-564D-4950-9072-78B2E6A4F213}" destId="{09F6DBD7-696D-40D2-8833-1D3BFF751FA9}" srcOrd="0" destOrd="0" presId="urn:microsoft.com/office/officeart/2005/8/layout/orgChart1"/>
    <dgm:cxn modelId="{C47F2AAD-7FC9-4562-B00D-62D2DBB984B4}" type="presParOf" srcId="{09F6DBD7-696D-40D2-8833-1D3BFF751FA9}" destId="{62226CE1-3FE8-4576-8179-31C44DC788E5}" srcOrd="0" destOrd="0" presId="urn:microsoft.com/office/officeart/2005/8/layout/orgChart1"/>
    <dgm:cxn modelId="{097EF3BE-6E95-43DB-9723-8D553D676966}" type="presParOf" srcId="{09F6DBD7-696D-40D2-8833-1D3BFF751FA9}" destId="{C93B391C-7F1D-425C-993C-10D2105CC508}" srcOrd="1" destOrd="0" presId="urn:microsoft.com/office/officeart/2005/8/layout/orgChart1"/>
    <dgm:cxn modelId="{D8A91591-AA2F-4D5D-A720-3E59F2DFC0FC}" type="presParOf" srcId="{7A59C487-564D-4950-9072-78B2E6A4F213}" destId="{E693B47D-78D1-4177-9199-AF221ABB1623}" srcOrd="1" destOrd="0" presId="urn:microsoft.com/office/officeart/2005/8/layout/orgChart1"/>
    <dgm:cxn modelId="{1168076B-51E6-4685-9384-4E5099B3385E}" type="presParOf" srcId="{E693B47D-78D1-4177-9199-AF221ABB1623}" destId="{D45E2198-D174-4A0A-ACEB-D593E24D0206}" srcOrd="0" destOrd="0" presId="urn:microsoft.com/office/officeart/2005/8/layout/orgChart1"/>
    <dgm:cxn modelId="{D2DDBC51-CC4C-4F21-ADA3-83DF7C414C59}" type="presParOf" srcId="{E693B47D-78D1-4177-9199-AF221ABB1623}" destId="{28669C98-2BA8-4B58-A963-509F3A88730F}" srcOrd="1" destOrd="0" presId="urn:microsoft.com/office/officeart/2005/8/layout/orgChart1"/>
    <dgm:cxn modelId="{33EFF9C0-2B42-4BE5-ACC0-A6867676675F}" type="presParOf" srcId="{28669C98-2BA8-4B58-A963-509F3A88730F}" destId="{06AE6AD1-219A-44BA-B173-CAC636B5DB7A}" srcOrd="0" destOrd="0" presId="urn:microsoft.com/office/officeart/2005/8/layout/orgChart1"/>
    <dgm:cxn modelId="{2B6622CA-8353-499C-B4CA-DC8DFAD76D48}" type="presParOf" srcId="{06AE6AD1-219A-44BA-B173-CAC636B5DB7A}" destId="{33E8A4F9-4C8F-4685-B14B-5BD04016D692}" srcOrd="0" destOrd="0" presId="urn:microsoft.com/office/officeart/2005/8/layout/orgChart1"/>
    <dgm:cxn modelId="{3AD5C404-BE5C-47EA-BF76-78DCD0EC085E}" type="presParOf" srcId="{06AE6AD1-219A-44BA-B173-CAC636B5DB7A}" destId="{A181A2BE-0247-4F1A-94C2-58DD63B6ED39}" srcOrd="1" destOrd="0" presId="urn:microsoft.com/office/officeart/2005/8/layout/orgChart1"/>
    <dgm:cxn modelId="{9117FBB0-2E33-4406-8401-53556A623174}" type="presParOf" srcId="{28669C98-2BA8-4B58-A963-509F3A88730F}" destId="{170A07F1-BE7A-4C09-A771-419DF620362C}" srcOrd="1" destOrd="0" presId="urn:microsoft.com/office/officeart/2005/8/layout/orgChart1"/>
    <dgm:cxn modelId="{3CC5E036-22DC-42E2-AE99-DE5E5DEF9A57}" type="presParOf" srcId="{170A07F1-BE7A-4C09-A771-419DF620362C}" destId="{AB6E6C05-FDB9-46D7-A126-6ECBF682D405}" srcOrd="0" destOrd="0" presId="urn:microsoft.com/office/officeart/2005/8/layout/orgChart1"/>
    <dgm:cxn modelId="{78A3B58B-E40F-423F-9D47-311380BD7F46}" type="presParOf" srcId="{170A07F1-BE7A-4C09-A771-419DF620362C}" destId="{47462CDA-5C8F-4B24-833C-A8C567DE8EC9}" srcOrd="1" destOrd="0" presId="urn:microsoft.com/office/officeart/2005/8/layout/orgChart1"/>
    <dgm:cxn modelId="{65879243-3BC0-4BCC-A651-9159DD7CCFA7}" type="presParOf" srcId="{47462CDA-5C8F-4B24-833C-A8C567DE8EC9}" destId="{900C52CB-2F37-44D1-9CA9-D7A9C7430DAE}" srcOrd="0" destOrd="0" presId="urn:microsoft.com/office/officeart/2005/8/layout/orgChart1"/>
    <dgm:cxn modelId="{44C7EEC2-AED7-4040-A05B-60C4CAB9AF42}" type="presParOf" srcId="{900C52CB-2F37-44D1-9CA9-D7A9C7430DAE}" destId="{7B6008F5-5308-4699-80CB-88F92433B9E7}" srcOrd="0" destOrd="0" presId="urn:microsoft.com/office/officeart/2005/8/layout/orgChart1"/>
    <dgm:cxn modelId="{3079EE9B-C3BD-4AC3-A3A3-00535FB2A13F}" type="presParOf" srcId="{900C52CB-2F37-44D1-9CA9-D7A9C7430DAE}" destId="{78824CA6-DDED-4094-B4CA-3C1BB1FB12D0}" srcOrd="1" destOrd="0" presId="urn:microsoft.com/office/officeart/2005/8/layout/orgChart1"/>
    <dgm:cxn modelId="{7D08E83D-42AA-4BF4-8F9B-0E5013A51B16}" type="presParOf" srcId="{47462CDA-5C8F-4B24-833C-A8C567DE8EC9}" destId="{24BD5D84-088F-4632-B0BC-74DDA9E7BBF1}" srcOrd="1" destOrd="0" presId="urn:microsoft.com/office/officeart/2005/8/layout/orgChart1"/>
    <dgm:cxn modelId="{57A59772-7E80-4CB2-B460-E1E28A264FC6}" type="presParOf" srcId="{47462CDA-5C8F-4B24-833C-A8C567DE8EC9}" destId="{28B79A7C-E41D-437A-83F1-9279634692DC}" srcOrd="2" destOrd="0" presId="urn:microsoft.com/office/officeart/2005/8/layout/orgChart1"/>
    <dgm:cxn modelId="{58BD4D9E-8F1C-4CE7-BCCB-5B02C30E8AC9}" type="presParOf" srcId="{170A07F1-BE7A-4C09-A771-419DF620362C}" destId="{59E17FFB-7F4C-4CC5-A65F-808FDF768531}" srcOrd="2" destOrd="0" presId="urn:microsoft.com/office/officeart/2005/8/layout/orgChart1"/>
    <dgm:cxn modelId="{12C1E6EB-57AA-4895-848F-E4AE710D693C}" type="presParOf" srcId="{170A07F1-BE7A-4C09-A771-419DF620362C}" destId="{E02E4335-B344-454C-B25D-94DD03395E7B}" srcOrd="3" destOrd="0" presId="urn:microsoft.com/office/officeart/2005/8/layout/orgChart1"/>
    <dgm:cxn modelId="{D442D018-CD87-4C2D-9739-24175EE21AEF}" type="presParOf" srcId="{E02E4335-B344-454C-B25D-94DD03395E7B}" destId="{C7EB9EBD-002E-42CD-B3C7-7756782ACA57}" srcOrd="0" destOrd="0" presId="urn:microsoft.com/office/officeart/2005/8/layout/orgChart1"/>
    <dgm:cxn modelId="{0D3DFD56-2F25-4B04-A4CB-47F2120A9679}" type="presParOf" srcId="{C7EB9EBD-002E-42CD-B3C7-7756782ACA57}" destId="{27C7C196-6542-43FB-B3BE-17B09E14A76E}" srcOrd="0" destOrd="0" presId="urn:microsoft.com/office/officeart/2005/8/layout/orgChart1"/>
    <dgm:cxn modelId="{04E153F3-6F98-4631-B426-5188D2D9FB83}" type="presParOf" srcId="{C7EB9EBD-002E-42CD-B3C7-7756782ACA57}" destId="{49F0DAE2-C1E9-43A9-A249-5F8719266F3B}" srcOrd="1" destOrd="0" presId="urn:microsoft.com/office/officeart/2005/8/layout/orgChart1"/>
    <dgm:cxn modelId="{1EFAAEEB-D6CC-46BD-AB61-C303EF82CDC1}" type="presParOf" srcId="{E02E4335-B344-454C-B25D-94DD03395E7B}" destId="{7B72AFAF-9A20-4CB3-B695-B813D42BDBA3}" srcOrd="1" destOrd="0" presId="urn:microsoft.com/office/officeart/2005/8/layout/orgChart1"/>
    <dgm:cxn modelId="{9598C38D-9975-4A5F-B987-7A4CC8E46AC4}" type="presParOf" srcId="{E02E4335-B344-454C-B25D-94DD03395E7B}" destId="{38E99528-EAB1-4AC0-9CE7-9994681257A0}" srcOrd="2" destOrd="0" presId="urn:microsoft.com/office/officeart/2005/8/layout/orgChart1"/>
    <dgm:cxn modelId="{1C6F27EE-5CFE-46DB-855F-7C4A2248DB6C}" type="presParOf" srcId="{170A07F1-BE7A-4C09-A771-419DF620362C}" destId="{4B9E4E2D-4E24-4C0E-AD41-402A120BB5C7}" srcOrd="4" destOrd="0" presId="urn:microsoft.com/office/officeart/2005/8/layout/orgChart1"/>
    <dgm:cxn modelId="{5378EF98-69B5-4AB4-B336-40CDC8039899}" type="presParOf" srcId="{170A07F1-BE7A-4C09-A771-419DF620362C}" destId="{8598D371-EF1A-4CE6-B5B2-5B648C0B530F}" srcOrd="5" destOrd="0" presId="urn:microsoft.com/office/officeart/2005/8/layout/orgChart1"/>
    <dgm:cxn modelId="{FF22CC9E-9073-47F3-B0B0-82563927F3F0}" type="presParOf" srcId="{8598D371-EF1A-4CE6-B5B2-5B648C0B530F}" destId="{63DCD4A5-C896-4BCA-B581-912437E5D5EC}" srcOrd="0" destOrd="0" presId="urn:microsoft.com/office/officeart/2005/8/layout/orgChart1"/>
    <dgm:cxn modelId="{9E3E029D-930C-44A4-80C9-9C04BFA2B2B1}" type="presParOf" srcId="{63DCD4A5-C896-4BCA-B581-912437E5D5EC}" destId="{BA8AA95E-7745-484C-8416-92F99456B381}" srcOrd="0" destOrd="0" presId="urn:microsoft.com/office/officeart/2005/8/layout/orgChart1"/>
    <dgm:cxn modelId="{714D6A47-E945-4D94-A51F-735097F06A3A}" type="presParOf" srcId="{63DCD4A5-C896-4BCA-B581-912437E5D5EC}" destId="{EE1EE82D-FD73-49DC-B815-17AFDDC62383}" srcOrd="1" destOrd="0" presId="urn:microsoft.com/office/officeart/2005/8/layout/orgChart1"/>
    <dgm:cxn modelId="{531E9C5B-F323-4BAD-BE75-B2003B822DE4}" type="presParOf" srcId="{8598D371-EF1A-4CE6-B5B2-5B648C0B530F}" destId="{703D7BD4-071B-4C2C-B1DE-01AFA1CD0DC5}" srcOrd="1" destOrd="0" presId="urn:microsoft.com/office/officeart/2005/8/layout/orgChart1"/>
    <dgm:cxn modelId="{2904F6EB-6B2F-4273-BE39-907F1CAFDF72}" type="presParOf" srcId="{8598D371-EF1A-4CE6-B5B2-5B648C0B530F}" destId="{9156DCB9-7F3F-4E5E-B6D9-0BB5B16F92E0}" srcOrd="2" destOrd="0" presId="urn:microsoft.com/office/officeart/2005/8/layout/orgChart1"/>
    <dgm:cxn modelId="{296594FA-B2C4-433E-BE6F-EA7E7BBDAC34}" type="presParOf" srcId="{28669C98-2BA8-4B58-A963-509F3A88730F}" destId="{D3F94759-47CB-4E46-8FF1-8D7574AF3F77}" srcOrd="2" destOrd="0" presId="urn:microsoft.com/office/officeart/2005/8/layout/orgChart1"/>
    <dgm:cxn modelId="{066B27D5-BB9D-4277-AA53-02A82B6332D9}" type="presParOf" srcId="{E693B47D-78D1-4177-9199-AF221ABB1623}" destId="{91399A79-B13E-483F-ACBB-3F89B55FD745}" srcOrd="2" destOrd="0" presId="urn:microsoft.com/office/officeart/2005/8/layout/orgChart1"/>
    <dgm:cxn modelId="{70F073C6-FBA5-4780-967F-57C8BA908E2A}" type="presParOf" srcId="{E693B47D-78D1-4177-9199-AF221ABB1623}" destId="{BD9203C4-6E12-488E-8CE0-5A4217346FFA}" srcOrd="3" destOrd="0" presId="urn:microsoft.com/office/officeart/2005/8/layout/orgChart1"/>
    <dgm:cxn modelId="{9A8D0D58-96DB-4F7F-89C9-6CB83805EF7C}" type="presParOf" srcId="{BD9203C4-6E12-488E-8CE0-5A4217346FFA}" destId="{64E8D024-0140-4086-9770-74FA778A775C}" srcOrd="0" destOrd="0" presId="urn:microsoft.com/office/officeart/2005/8/layout/orgChart1"/>
    <dgm:cxn modelId="{60A53D80-82AB-44D4-8029-7AF51869F924}" type="presParOf" srcId="{64E8D024-0140-4086-9770-74FA778A775C}" destId="{5A863B16-3F7A-44C6-BE0F-00BA8980F4C1}" srcOrd="0" destOrd="0" presId="urn:microsoft.com/office/officeart/2005/8/layout/orgChart1"/>
    <dgm:cxn modelId="{67701099-57B1-406B-8EDF-B22052EDD8BA}" type="presParOf" srcId="{64E8D024-0140-4086-9770-74FA778A775C}" destId="{362122B4-A8F5-4DBA-A836-87F07057EC42}" srcOrd="1" destOrd="0" presId="urn:microsoft.com/office/officeart/2005/8/layout/orgChart1"/>
    <dgm:cxn modelId="{4C28D03E-43AC-4E3F-80CB-61DA2FB83C21}" type="presParOf" srcId="{BD9203C4-6E12-488E-8CE0-5A4217346FFA}" destId="{28D1B13E-4F60-44B9-A61F-2464A3C00A31}" srcOrd="1" destOrd="0" presId="urn:microsoft.com/office/officeart/2005/8/layout/orgChart1"/>
    <dgm:cxn modelId="{E53D233E-0A64-42C8-BB8E-52D4A6F4924F}" type="presParOf" srcId="{BD9203C4-6E12-488E-8CE0-5A4217346FFA}" destId="{8016E57E-2056-44B1-AA50-E36BBA90DE62}" srcOrd="2" destOrd="0" presId="urn:microsoft.com/office/officeart/2005/8/layout/orgChart1"/>
    <dgm:cxn modelId="{122785E8-5296-4BED-BC77-F7A081856256}" type="presParOf" srcId="{E693B47D-78D1-4177-9199-AF221ABB1623}" destId="{D08AE95E-4257-42E4-BFB2-BEE636CA0F02}" srcOrd="4" destOrd="0" presId="urn:microsoft.com/office/officeart/2005/8/layout/orgChart1"/>
    <dgm:cxn modelId="{6F64F800-193E-491A-BED8-7DCB82E1C82E}" type="presParOf" srcId="{E693B47D-78D1-4177-9199-AF221ABB1623}" destId="{89536190-4851-4A64-A3DB-B4B4EDE4CD91}" srcOrd="5" destOrd="0" presId="urn:microsoft.com/office/officeart/2005/8/layout/orgChart1"/>
    <dgm:cxn modelId="{C43DE33D-A4D7-4730-B019-8F87971E8130}" type="presParOf" srcId="{89536190-4851-4A64-A3DB-B4B4EDE4CD91}" destId="{09BB0908-DAED-4068-A89E-D39AC81CD925}" srcOrd="0" destOrd="0" presId="urn:microsoft.com/office/officeart/2005/8/layout/orgChart1"/>
    <dgm:cxn modelId="{54D7702B-5975-4928-8CCF-03CEDE0D6934}" type="presParOf" srcId="{09BB0908-DAED-4068-A89E-D39AC81CD925}" destId="{9DF9B315-D338-49AD-A556-A39E61C5F9AF}" srcOrd="0" destOrd="0" presId="urn:microsoft.com/office/officeart/2005/8/layout/orgChart1"/>
    <dgm:cxn modelId="{8107A183-9F2B-4997-B19E-85FDD7644ECF}" type="presParOf" srcId="{09BB0908-DAED-4068-A89E-D39AC81CD925}" destId="{41262386-607F-4AA1-BDCD-2751998231E8}" srcOrd="1" destOrd="0" presId="urn:microsoft.com/office/officeart/2005/8/layout/orgChart1"/>
    <dgm:cxn modelId="{E5224173-0CC5-4CC9-BA74-0ED24713E5D2}" type="presParOf" srcId="{89536190-4851-4A64-A3DB-B4B4EDE4CD91}" destId="{22CA006B-2B18-417D-A731-217D8E0F88F5}" srcOrd="1" destOrd="0" presId="urn:microsoft.com/office/officeart/2005/8/layout/orgChart1"/>
    <dgm:cxn modelId="{DD21AA4D-BCB5-4B87-B924-C14682D2286C}" type="presParOf" srcId="{89536190-4851-4A64-A3DB-B4B4EDE4CD91}" destId="{48E4D33D-541D-4F28-8D80-49FCBCC6D770}" srcOrd="2" destOrd="0" presId="urn:microsoft.com/office/officeart/2005/8/layout/orgChart1"/>
    <dgm:cxn modelId="{1410C80E-E023-444D-89D2-D8662C430893}" type="presParOf" srcId="{E693B47D-78D1-4177-9199-AF221ABB1623}" destId="{9A7A68F9-6D3F-4B33-8AAD-6AD3161C4CD5}" srcOrd="6" destOrd="0" presId="urn:microsoft.com/office/officeart/2005/8/layout/orgChart1"/>
    <dgm:cxn modelId="{A070ACD8-C060-4BE3-B014-1528F3E8EAB0}" type="presParOf" srcId="{E693B47D-78D1-4177-9199-AF221ABB1623}" destId="{5111DF8A-5F6C-4D58-84F2-F54C2A586EEB}" srcOrd="7" destOrd="0" presId="urn:microsoft.com/office/officeart/2005/8/layout/orgChart1"/>
    <dgm:cxn modelId="{2573B25D-A9D3-4693-A168-4D3B6A4B89D4}" type="presParOf" srcId="{5111DF8A-5F6C-4D58-84F2-F54C2A586EEB}" destId="{AC497405-9CB9-425F-9C34-397BB0F127B6}" srcOrd="0" destOrd="0" presId="urn:microsoft.com/office/officeart/2005/8/layout/orgChart1"/>
    <dgm:cxn modelId="{FE513AAF-E2DA-4CEF-83F4-67BE594DA8B6}" type="presParOf" srcId="{AC497405-9CB9-425F-9C34-397BB0F127B6}" destId="{E7B815C5-3A87-4DF3-9622-D710EDA12F15}" srcOrd="0" destOrd="0" presId="urn:microsoft.com/office/officeart/2005/8/layout/orgChart1"/>
    <dgm:cxn modelId="{411AAA42-9FF7-47B9-BC4F-9BA5A9D4A728}" type="presParOf" srcId="{AC497405-9CB9-425F-9C34-397BB0F127B6}" destId="{1ADD38AF-B20C-4351-8922-3553269C5ECB}" srcOrd="1" destOrd="0" presId="urn:microsoft.com/office/officeart/2005/8/layout/orgChart1"/>
    <dgm:cxn modelId="{2C3A3796-27A0-44CF-B96C-35B6B9930607}" type="presParOf" srcId="{5111DF8A-5F6C-4D58-84F2-F54C2A586EEB}" destId="{0BA9D1D5-9665-4415-AA44-2E9EA34BCA74}" srcOrd="1" destOrd="0" presId="urn:microsoft.com/office/officeart/2005/8/layout/orgChart1"/>
    <dgm:cxn modelId="{BA117F45-4BDD-4143-8940-F556A8C5A9EA}" type="presParOf" srcId="{5111DF8A-5F6C-4D58-84F2-F54C2A586EEB}" destId="{C733A98D-4EBE-4987-AB77-4EBB42DE94C9}" srcOrd="2" destOrd="0" presId="urn:microsoft.com/office/officeart/2005/8/layout/orgChart1"/>
    <dgm:cxn modelId="{9B64A269-6CBD-4716-85DB-683E7A70EA63}" type="presParOf" srcId="{E693B47D-78D1-4177-9199-AF221ABB1623}" destId="{63544315-EF34-4739-8002-625D60ECB1C7}" srcOrd="8" destOrd="0" presId="urn:microsoft.com/office/officeart/2005/8/layout/orgChart1"/>
    <dgm:cxn modelId="{5F3D45BC-A526-4AEF-9C87-E638ECB350F4}" type="presParOf" srcId="{E693B47D-78D1-4177-9199-AF221ABB1623}" destId="{E3A89022-E872-4401-A8C1-37FCB7450634}" srcOrd="9" destOrd="0" presId="urn:microsoft.com/office/officeart/2005/8/layout/orgChart1"/>
    <dgm:cxn modelId="{20A88F46-94C2-43D4-9CE6-93608A9A1FAE}" type="presParOf" srcId="{E3A89022-E872-4401-A8C1-37FCB7450634}" destId="{9F230668-08F0-40A6-BD34-00EC69672E66}" srcOrd="0" destOrd="0" presId="urn:microsoft.com/office/officeart/2005/8/layout/orgChart1"/>
    <dgm:cxn modelId="{DBB3DDF2-6316-4038-B535-C5B2B7688FF8}" type="presParOf" srcId="{9F230668-08F0-40A6-BD34-00EC69672E66}" destId="{68DFE9A5-DE96-4B0D-A9DC-1EB967F24F0B}" srcOrd="0" destOrd="0" presId="urn:microsoft.com/office/officeart/2005/8/layout/orgChart1"/>
    <dgm:cxn modelId="{2E7FEA5E-A31A-488B-954A-D3CEC7A1FEA3}" type="presParOf" srcId="{9F230668-08F0-40A6-BD34-00EC69672E66}" destId="{013BAA6D-FCD2-40B4-A56A-84AFE615F00F}" srcOrd="1" destOrd="0" presId="urn:microsoft.com/office/officeart/2005/8/layout/orgChart1"/>
    <dgm:cxn modelId="{73B5ED34-E85C-4454-B374-09B831F93929}" type="presParOf" srcId="{E3A89022-E872-4401-A8C1-37FCB7450634}" destId="{ACAA1A64-B5A1-4BBF-A65A-36295638BF8A}" srcOrd="1" destOrd="0" presId="urn:microsoft.com/office/officeart/2005/8/layout/orgChart1"/>
    <dgm:cxn modelId="{C50E181B-4B9F-4CC2-B5B0-A73FAA92FD08}" type="presParOf" srcId="{E3A89022-E872-4401-A8C1-37FCB7450634}" destId="{5E095820-2E70-4E94-B212-016519A7AF77}" srcOrd="2" destOrd="0" presId="urn:microsoft.com/office/officeart/2005/8/layout/orgChart1"/>
    <dgm:cxn modelId="{DB21FCC7-E8BF-4564-9D63-0071FAEB13FE}" type="presParOf" srcId="{7A59C487-564D-4950-9072-78B2E6A4F213}" destId="{3AA8DCAA-74B2-417B-B4A5-553EC7C89082}" srcOrd="2" destOrd="0" presId="urn:microsoft.com/office/officeart/2005/8/layout/orgChart1"/>
    <dgm:cxn modelId="{D653BEC6-31CF-43EE-9209-1E2245F41886}" type="presParOf" srcId="{E55D4DC2-14F9-445D-9A96-0F09D22AD8D5}" destId="{128275AA-2951-4B8D-94DC-A29FEFA0F902}" srcOrd="2" destOrd="0" presId="urn:microsoft.com/office/officeart/2005/8/layout/orgChart1"/>
    <dgm:cxn modelId="{8443A177-A151-4C12-9395-225DC7B85330}" type="presParOf" srcId="{E55D4DC2-14F9-445D-9A96-0F09D22AD8D5}" destId="{FB5DC297-EB03-4BFD-A9D8-E0B23257BC65}" srcOrd="3" destOrd="0" presId="urn:microsoft.com/office/officeart/2005/8/layout/orgChart1"/>
    <dgm:cxn modelId="{154585F5-3AB5-4302-B765-DCEF1A01B9BB}" type="presParOf" srcId="{FB5DC297-EB03-4BFD-A9D8-E0B23257BC65}" destId="{AB6A5DD3-A14D-4200-BBA5-04FC420CF0C1}" srcOrd="0" destOrd="0" presId="urn:microsoft.com/office/officeart/2005/8/layout/orgChart1"/>
    <dgm:cxn modelId="{D8768C51-1285-4D1F-80B2-9221805590AF}" type="presParOf" srcId="{AB6A5DD3-A14D-4200-BBA5-04FC420CF0C1}" destId="{5EE2220F-8C42-4AB1-8FD1-302B10F415C1}" srcOrd="0" destOrd="0" presId="urn:microsoft.com/office/officeart/2005/8/layout/orgChart1"/>
    <dgm:cxn modelId="{9608F08C-11E9-4035-B11A-5AB345687471}" type="presParOf" srcId="{AB6A5DD3-A14D-4200-BBA5-04FC420CF0C1}" destId="{F725AAA8-75F0-46DD-B1F8-FDE66B544649}" srcOrd="1" destOrd="0" presId="urn:microsoft.com/office/officeart/2005/8/layout/orgChart1"/>
    <dgm:cxn modelId="{FA8FC815-C7BD-4DAA-9330-EE3FF06F2063}" type="presParOf" srcId="{FB5DC297-EB03-4BFD-A9D8-E0B23257BC65}" destId="{E0756573-1EC0-48B8-B8E3-7DA0E8B9EB85}" srcOrd="1" destOrd="0" presId="urn:microsoft.com/office/officeart/2005/8/layout/orgChart1"/>
    <dgm:cxn modelId="{B743C437-0E58-4993-B531-E23AFD1436B7}" type="presParOf" srcId="{E0756573-1EC0-48B8-B8E3-7DA0E8B9EB85}" destId="{054067D6-8CCF-4F30-9C1E-497530517850}" srcOrd="0" destOrd="0" presId="urn:microsoft.com/office/officeart/2005/8/layout/orgChart1"/>
    <dgm:cxn modelId="{20F88473-4C9B-46F6-94B8-DB73E3A25EC9}" type="presParOf" srcId="{E0756573-1EC0-48B8-B8E3-7DA0E8B9EB85}" destId="{8C19D665-E371-47DD-BE52-3F6754D15DEB}" srcOrd="1" destOrd="0" presId="urn:microsoft.com/office/officeart/2005/8/layout/orgChart1"/>
    <dgm:cxn modelId="{D33B984F-8071-43CE-982E-2697F869ECAC}" type="presParOf" srcId="{8C19D665-E371-47DD-BE52-3F6754D15DEB}" destId="{20AB6425-8CFB-48BF-85BF-BC861F8603E1}" srcOrd="0" destOrd="0" presId="urn:microsoft.com/office/officeart/2005/8/layout/orgChart1"/>
    <dgm:cxn modelId="{6E432E2D-0D2C-40C5-BB93-15DE6B855C14}" type="presParOf" srcId="{20AB6425-8CFB-48BF-85BF-BC861F8603E1}" destId="{8B732B6B-4533-4FB8-B40C-0833AF490242}" srcOrd="0" destOrd="0" presId="urn:microsoft.com/office/officeart/2005/8/layout/orgChart1"/>
    <dgm:cxn modelId="{922B50B8-1849-4121-9DC2-F8C88A6FF721}" type="presParOf" srcId="{20AB6425-8CFB-48BF-85BF-BC861F8603E1}" destId="{4F242A70-7B04-456C-B5F5-FFA12B223526}" srcOrd="1" destOrd="0" presId="urn:microsoft.com/office/officeart/2005/8/layout/orgChart1"/>
    <dgm:cxn modelId="{67FC614B-064B-4C0C-82C8-7133F3F4030F}" type="presParOf" srcId="{8C19D665-E371-47DD-BE52-3F6754D15DEB}" destId="{96D2230B-8FE3-454E-8D5B-7BD6940EF3E0}" srcOrd="1" destOrd="0" presId="urn:microsoft.com/office/officeart/2005/8/layout/orgChart1"/>
    <dgm:cxn modelId="{4F8D35E5-5095-48E6-A523-3CBEAF2B62C4}" type="presParOf" srcId="{96D2230B-8FE3-454E-8D5B-7BD6940EF3E0}" destId="{C1406D69-CB42-4F60-9B50-D7CC024FFB9E}" srcOrd="0" destOrd="0" presId="urn:microsoft.com/office/officeart/2005/8/layout/orgChart1"/>
    <dgm:cxn modelId="{083109D1-7BE9-4C9F-B127-74988C4988ED}" type="presParOf" srcId="{96D2230B-8FE3-454E-8D5B-7BD6940EF3E0}" destId="{A4F31D32-5DF3-4D85-BE8C-5DF141941A3F}" srcOrd="1" destOrd="0" presId="urn:microsoft.com/office/officeart/2005/8/layout/orgChart1"/>
    <dgm:cxn modelId="{F7B456B8-BD14-4BC7-B75E-6189BA6DE3F9}" type="presParOf" srcId="{A4F31D32-5DF3-4D85-BE8C-5DF141941A3F}" destId="{7C18534C-4885-4501-BDC1-60C7D2F74570}" srcOrd="0" destOrd="0" presId="urn:microsoft.com/office/officeart/2005/8/layout/orgChart1"/>
    <dgm:cxn modelId="{05D72A6A-E20A-405C-BB48-8B9FDF33EF83}" type="presParOf" srcId="{7C18534C-4885-4501-BDC1-60C7D2F74570}" destId="{6CF4D7DB-B601-45D8-A1C6-C05C3571DCB9}" srcOrd="0" destOrd="0" presId="urn:microsoft.com/office/officeart/2005/8/layout/orgChart1"/>
    <dgm:cxn modelId="{B892BECE-AB56-445E-BF49-2D21D9C525D6}" type="presParOf" srcId="{7C18534C-4885-4501-BDC1-60C7D2F74570}" destId="{87961FC1-14FC-471A-ACC9-A5FDDA7D397C}" srcOrd="1" destOrd="0" presId="urn:microsoft.com/office/officeart/2005/8/layout/orgChart1"/>
    <dgm:cxn modelId="{78EF3429-2131-4EB5-9945-62253D90E4DB}" type="presParOf" srcId="{A4F31D32-5DF3-4D85-BE8C-5DF141941A3F}" destId="{CF763D6B-787B-4028-9927-752C935C6A4A}" srcOrd="1" destOrd="0" presId="urn:microsoft.com/office/officeart/2005/8/layout/orgChart1"/>
    <dgm:cxn modelId="{7D9DA1D9-9C9A-444E-BD27-6BECC0D6F5C1}" type="presParOf" srcId="{A4F31D32-5DF3-4D85-BE8C-5DF141941A3F}" destId="{4F018EA4-9B84-4B3A-B88F-F014E31DAADE}" srcOrd="2" destOrd="0" presId="urn:microsoft.com/office/officeart/2005/8/layout/orgChart1"/>
    <dgm:cxn modelId="{C59B9404-74CF-4CE6-B656-5921F7BC4EDB}" type="presParOf" srcId="{96D2230B-8FE3-454E-8D5B-7BD6940EF3E0}" destId="{88ED4375-590F-47DB-9F95-6588B7D851CD}" srcOrd="2" destOrd="0" presId="urn:microsoft.com/office/officeart/2005/8/layout/orgChart1"/>
    <dgm:cxn modelId="{22C0461C-E03D-4AFE-9BF2-812061BFDB8D}" type="presParOf" srcId="{96D2230B-8FE3-454E-8D5B-7BD6940EF3E0}" destId="{10132D61-324E-4EDB-B4F5-0158C7B909AC}" srcOrd="3" destOrd="0" presId="urn:microsoft.com/office/officeart/2005/8/layout/orgChart1"/>
    <dgm:cxn modelId="{5674398B-2518-4970-98EF-CD4FC8C97B14}" type="presParOf" srcId="{10132D61-324E-4EDB-B4F5-0158C7B909AC}" destId="{BBBD626E-2830-4B2D-BA07-B7F1B7409586}" srcOrd="0" destOrd="0" presId="urn:microsoft.com/office/officeart/2005/8/layout/orgChart1"/>
    <dgm:cxn modelId="{48358FC8-064A-4A11-A816-CAD58BDBD94F}" type="presParOf" srcId="{BBBD626E-2830-4B2D-BA07-B7F1B7409586}" destId="{1DB53169-B220-4216-A569-F1654A14B58F}" srcOrd="0" destOrd="0" presId="urn:microsoft.com/office/officeart/2005/8/layout/orgChart1"/>
    <dgm:cxn modelId="{704D2857-20E6-4E5A-B046-AC2BD91D38D9}" type="presParOf" srcId="{BBBD626E-2830-4B2D-BA07-B7F1B7409586}" destId="{A69C6804-3402-44B7-AFFB-19967832C66E}" srcOrd="1" destOrd="0" presId="urn:microsoft.com/office/officeart/2005/8/layout/orgChart1"/>
    <dgm:cxn modelId="{2127A708-E22B-41F4-917B-9772130FF866}" type="presParOf" srcId="{10132D61-324E-4EDB-B4F5-0158C7B909AC}" destId="{3316E9EB-294B-4598-98F1-7EDC8D59CFB3}" srcOrd="1" destOrd="0" presId="urn:microsoft.com/office/officeart/2005/8/layout/orgChart1"/>
    <dgm:cxn modelId="{5E4B6E14-E2F3-4814-A29A-712F7E683D55}" type="presParOf" srcId="{10132D61-324E-4EDB-B4F5-0158C7B909AC}" destId="{3FAD0532-FE03-4058-856A-6130453FA6AA}" srcOrd="2" destOrd="0" presId="urn:microsoft.com/office/officeart/2005/8/layout/orgChart1"/>
    <dgm:cxn modelId="{AECD68CE-7389-4CC4-8452-2BC6EAEDE9D6}" type="presParOf" srcId="{96D2230B-8FE3-454E-8D5B-7BD6940EF3E0}" destId="{C0265A51-21C5-4610-A70B-62C2BFB54B92}" srcOrd="4" destOrd="0" presId="urn:microsoft.com/office/officeart/2005/8/layout/orgChart1"/>
    <dgm:cxn modelId="{425E863B-1E82-4EFD-A67C-232C6B6467E6}" type="presParOf" srcId="{96D2230B-8FE3-454E-8D5B-7BD6940EF3E0}" destId="{9A4DD83B-39ED-464F-91F5-211416E8093A}" srcOrd="5" destOrd="0" presId="urn:microsoft.com/office/officeart/2005/8/layout/orgChart1"/>
    <dgm:cxn modelId="{62D6FBF7-F7ED-4EF0-BF2B-20EBD666617A}" type="presParOf" srcId="{9A4DD83B-39ED-464F-91F5-211416E8093A}" destId="{DADBCB95-8ACA-4189-9FD5-85A6F24928FC}" srcOrd="0" destOrd="0" presId="urn:microsoft.com/office/officeart/2005/8/layout/orgChart1"/>
    <dgm:cxn modelId="{7C45863D-0CF6-49FF-BBFB-7F519A39F4F7}" type="presParOf" srcId="{DADBCB95-8ACA-4189-9FD5-85A6F24928FC}" destId="{66044A1E-857F-46F7-B3C5-835893CD2388}" srcOrd="0" destOrd="0" presId="urn:microsoft.com/office/officeart/2005/8/layout/orgChart1"/>
    <dgm:cxn modelId="{31BF622F-6DED-43E4-9762-94E4FA3EC3F9}" type="presParOf" srcId="{DADBCB95-8ACA-4189-9FD5-85A6F24928FC}" destId="{B5850810-296E-4AEA-912A-EFF59428A0F8}" srcOrd="1" destOrd="0" presId="urn:microsoft.com/office/officeart/2005/8/layout/orgChart1"/>
    <dgm:cxn modelId="{F823BB7D-2872-4EC3-838B-36BDE09EC335}" type="presParOf" srcId="{9A4DD83B-39ED-464F-91F5-211416E8093A}" destId="{41E9930A-3E01-4255-B00A-E5758345B9E9}" srcOrd="1" destOrd="0" presId="urn:microsoft.com/office/officeart/2005/8/layout/orgChart1"/>
    <dgm:cxn modelId="{E78EE894-F771-490C-B2AB-0A12303EE466}" type="presParOf" srcId="{9A4DD83B-39ED-464F-91F5-211416E8093A}" destId="{35ACAC1E-780F-43B9-BD55-B7E860B483D6}" srcOrd="2" destOrd="0" presId="urn:microsoft.com/office/officeart/2005/8/layout/orgChart1"/>
    <dgm:cxn modelId="{9957E7CB-3C4D-459E-8355-FA49A172381E}" type="presParOf" srcId="{96D2230B-8FE3-454E-8D5B-7BD6940EF3E0}" destId="{CE88868F-74C0-42ED-AC1E-1FE1D99B3CD0}" srcOrd="6" destOrd="0" presId="urn:microsoft.com/office/officeart/2005/8/layout/orgChart1"/>
    <dgm:cxn modelId="{638EE0BA-B537-41C8-AD61-799C93E6C855}" type="presParOf" srcId="{96D2230B-8FE3-454E-8D5B-7BD6940EF3E0}" destId="{8A892063-F40E-4785-A508-E3502E882912}" srcOrd="7" destOrd="0" presId="urn:microsoft.com/office/officeart/2005/8/layout/orgChart1"/>
    <dgm:cxn modelId="{71368CF7-B5FD-4D6E-80DC-7B419D91A289}" type="presParOf" srcId="{8A892063-F40E-4785-A508-E3502E882912}" destId="{649E6D59-9E47-4C91-BAF0-F0B95B9D8C37}" srcOrd="0" destOrd="0" presId="urn:microsoft.com/office/officeart/2005/8/layout/orgChart1"/>
    <dgm:cxn modelId="{EFC17349-3CC2-4A2E-8CB0-2FF728D83477}" type="presParOf" srcId="{649E6D59-9E47-4C91-BAF0-F0B95B9D8C37}" destId="{95C6767E-C765-418C-B360-05E1F983B1D8}" srcOrd="0" destOrd="0" presId="urn:microsoft.com/office/officeart/2005/8/layout/orgChart1"/>
    <dgm:cxn modelId="{F8BCC0D6-7A2A-462A-ACC2-7A342BD45199}" type="presParOf" srcId="{649E6D59-9E47-4C91-BAF0-F0B95B9D8C37}" destId="{41D02532-805C-463E-86A9-0BD96B32AB4D}" srcOrd="1" destOrd="0" presId="urn:microsoft.com/office/officeart/2005/8/layout/orgChart1"/>
    <dgm:cxn modelId="{4499FD01-A457-4DA2-B7DB-3A3A95177C91}" type="presParOf" srcId="{8A892063-F40E-4785-A508-E3502E882912}" destId="{C29699E8-84DD-48D2-A645-8ADBDED41BA7}" srcOrd="1" destOrd="0" presId="urn:microsoft.com/office/officeart/2005/8/layout/orgChart1"/>
    <dgm:cxn modelId="{A3C25E7C-4447-4F46-94C9-BD62FB1FA2EF}" type="presParOf" srcId="{8A892063-F40E-4785-A508-E3502E882912}" destId="{85370CDC-55FA-4F46-BD93-7583A0D3753B}" srcOrd="2" destOrd="0" presId="urn:microsoft.com/office/officeart/2005/8/layout/orgChart1"/>
    <dgm:cxn modelId="{93B83B22-3548-445D-800D-0717872B39F7}" type="presParOf" srcId="{8C19D665-E371-47DD-BE52-3F6754D15DEB}" destId="{83C57777-BC3A-4C1C-A25E-7A17BD915189}" srcOrd="2" destOrd="0" presId="urn:microsoft.com/office/officeart/2005/8/layout/orgChart1"/>
    <dgm:cxn modelId="{3B216738-E85F-45BA-AE9A-5A622C90FFA7}" type="presParOf" srcId="{E0756573-1EC0-48B8-B8E3-7DA0E8B9EB85}" destId="{9ECE9017-DD5B-487E-A461-EF3E74445099}" srcOrd="2" destOrd="0" presId="urn:microsoft.com/office/officeart/2005/8/layout/orgChart1"/>
    <dgm:cxn modelId="{CDC733C5-C49A-4FC4-A3AD-0E713FAB5B42}" type="presParOf" srcId="{E0756573-1EC0-48B8-B8E3-7DA0E8B9EB85}" destId="{6DDE99DD-62A4-437B-92F7-0A04E594C399}" srcOrd="3" destOrd="0" presId="urn:microsoft.com/office/officeart/2005/8/layout/orgChart1"/>
    <dgm:cxn modelId="{761B42B3-963E-47EB-B2F7-D48DEDA9DB5C}" type="presParOf" srcId="{6DDE99DD-62A4-437B-92F7-0A04E594C399}" destId="{2BA3D482-1616-4DE4-B76A-76EA8EDCAE13}" srcOrd="0" destOrd="0" presId="urn:microsoft.com/office/officeart/2005/8/layout/orgChart1"/>
    <dgm:cxn modelId="{D9AB096E-6249-4EF1-98BC-6152B4A127AF}" type="presParOf" srcId="{2BA3D482-1616-4DE4-B76A-76EA8EDCAE13}" destId="{6F8BA216-DC3B-43E8-859D-D69A80D160C6}" srcOrd="0" destOrd="0" presId="urn:microsoft.com/office/officeart/2005/8/layout/orgChart1"/>
    <dgm:cxn modelId="{4F06D1E2-341E-4B48-BB67-3B35BDB1A199}" type="presParOf" srcId="{2BA3D482-1616-4DE4-B76A-76EA8EDCAE13}" destId="{6B9F3520-37D8-4AFB-9465-6365C1FC334A}" srcOrd="1" destOrd="0" presId="urn:microsoft.com/office/officeart/2005/8/layout/orgChart1"/>
    <dgm:cxn modelId="{52B30563-B19F-4DD1-9CAC-A7864E9800AC}" type="presParOf" srcId="{6DDE99DD-62A4-437B-92F7-0A04E594C399}" destId="{733287DA-2B02-444D-AD3A-BEA1404E191B}" srcOrd="1" destOrd="0" presId="urn:microsoft.com/office/officeart/2005/8/layout/orgChart1"/>
    <dgm:cxn modelId="{AB007124-CB46-4E26-825F-CE27348C707B}" type="presParOf" srcId="{6DDE99DD-62A4-437B-92F7-0A04E594C399}" destId="{EBE9E8EC-447F-4944-946F-93E96AA06958}" srcOrd="2" destOrd="0" presId="urn:microsoft.com/office/officeart/2005/8/layout/orgChart1"/>
    <dgm:cxn modelId="{B77EDA85-D0E5-4540-86BC-8B74CFAC833D}" type="presParOf" srcId="{E0756573-1EC0-48B8-B8E3-7DA0E8B9EB85}" destId="{BF810E3E-C4E1-4697-B930-4BE4C75D5739}" srcOrd="4" destOrd="0" presId="urn:microsoft.com/office/officeart/2005/8/layout/orgChart1"/>
    <dgm:cxn modelId="{A66814B8-FEC3-470C-A76B-6BD5DE09AE0E}" type="presParOf" srcId="{E0756573-1EC0-48B8-B8E3-7DA0E8B9EB85}" destId="{B0A1D33B-4291-4658-9202-F73ADC158B2E}" srcOrd="5" destOrd="0" presId="urn:microsoft.com/office/officeart/2005/8/layout/orgChart1"/>
    <dgm:cxn modelId="{8CEE127A-3D74-4CDD-A3C0-5A3E73F08320}" type="presParOf" srcId="{B0A1D33B-4291-4658-9202-F73ADC158B2E}" destId="{3E40DD43-8B38-4938-B22C-A1EF12EE0AAB}" srcOrd="0" destOrd="0" presId="urn:microsoft.com/office/officeart/2005/8/layout/orgChart1"/>
    <dgm:cxn modelId="{F8BFC9FC-1E79-4749-9DEF-B3C794AD6EDD}" type="presParOf" srcId="{3E40DD43-8B38-4938-B22C-A1EF12EE0AAB}" destId="{A3EF113E-466F-49FC-B22F-361FAC266F92}" srcOrd="0" destOrd="0" presId="urn:microsoft.com/office/officeart/2005/8/layout/orgChart1"/>
    <dgm:cxn modelId="{4C04F4F8-18E2-4EFD-A652-2FE0C18AB394}" type="presParOf" srcId="{3E40DD43-8B38-4938-B22C-A1EF12EE0AAB}" destId="{05959288-09BC-465D-8BC9-25C7D7686702}" srcOrd="1" destOrd="0" presId="urn:microsoft.com/office/officeart/2005/8/layout/orgChart1"/>
    <dgm:cxn modelId="{ABCE2435-C906-40DE-892B-FFCBD8DF4538}" type="presParOf" srcId="{B0A1D33B-4291-4658-9202-F73ADC158B2E}" destId="{51DFB0BB-3F9E-4E14-9F28-1444EA1A568E}" srcOrd="1" destOrd="0" presId="urn:microsoft.com/office/officeart/2005/8/layout/orgChart1"/>
    <dgm:cxn modelId="{8FC8FD55-AB05-4313-8925-58E1C8C5D2E7}" type="presParOf" srcId="{B0A1D33B-4291-4658-9202-F73ADC158B2E}" destId="{E131F80F-71E7-4F1D-8E79-5B441A339D62}" srcOrd="2" destOrd="0" presId="urn:microsoft.com/office/officeart/2005/8/layout/orgChart1"/>
    <dgm:cxn modelId="{23DCE844-BC3F-4B74-86D0-EED71C00346A}" type="presParOf" srcId="{E0756573-1EC0-48B8-B8E3-7DA0E8B9EB85}" destId="{185963FA-A6F7-4E33-9D40-78A4CA3B6B22}" srcOrd="6" destOrd="0" presId="urn:microsoft.com/office/officeart/2005/8/layout/orgChart1"/>
    <dgm:cxn modelId="{499E716F-871A-4A18-9213-B1F247F40AE6}" type="presParOf" srcId="{E0756573-1EC0-48B8-B8E3-7DA0E8B9EB85}" destId="{C1A4FA15-1C1B-40AB-AFA0-03F9EFDC5EF7}" srcOrd="7" destOrd="0" presId="urn:microsoft.com/office/officeart/2005/8/layout/orgChart1"/>
    <dgm:cxn modelId="{EE50BC1B-C468-4878-B6CB-479AADD43A60}" type="presParOf" srcId="{C1A4FA15-1C1B-40AB-AFA0-03F9EFDC5EF7}" destId="{0113EA56-21C1-4B20-A80B-325764C77917}" srcOrd="0" destOrd="0" presId="urn:microsoft.com/office/officeart/2005/8/layout/orgChart1"/>
    <dgm:cxn modelId="{C2A08679-B311-4DDD-833B-9AFA30D93989}" type="presParOf" srcId="{0113EA56-21C1-4B20-A80B-325764C77917}" destId="{5859D03A-5ACC-4A49-BC01-CB442FAC10A2}" srcOrd="0" destOrd="0" presId="urn:microsoft.com/office/officeart/2005/8/layout/orgChart1"/>
    <dgm:cxn modelId="{E95FEAD8-3017-4EC0-BCCB-10025ED26371}" type="presParOf" srcId="{0113EA56-21C1-4B20-A80B-325764C77917}" destId="{C4CBF405-CDA4-45F5-8BB8-286C1556B068}" srcOrd="1" destOrd="0" presId="urn:microsoft.com/office/officeart/2005/8/layout/orgChart1"/>
    <dgm:cxn modelId="{34AC8326-CE24-4423-B156-903D085AB397}" type="presParOf" srcId="{C1A4FA15-1C1B-40AB-AFA0-03F9EFDC5EF7}" destId="{593DA306-9E2F-43DF-9A58-48D442823BEA}" srcOrd="1" destOrd="0" presId="urn:microsoft.com/office/officeart/2005/8/layout/orgChart1"/>
    <dgm:cxn modelId="{E7C70D55-0562-4882-9F5C-66A29E7643F3}" type="presParOf" srcId="{C1A4FA15-1C1B-40AB-AFA0-03F9EFDC5EF7}" destId="{077B1577-F642-4EE6-B5D5-78E257FC8D08}" srcOrd="2" destOrd="0" presId="urn:microsoft.com/office/officeart/2005/8/layout/orgChart1"/>
    <dgm:cxn modelId="{19827B51-89D9-4AC3-A326-9A26F3F6AC44}" type="presParOf" srcId="{E0756573-1EC0-48B8-B8E3-7DA0E8B9EB85}" destId="{450EF177-0074-4FE2-91B8-7A3EF550791B}" srcOrd="8" destOrd="0" presId="urn:microsoft.com/office/officeart/2005/8/layout/orgChart1"/>
    <dgm:cxn modelId="{98D82875-ABC5-41D5-9A43-2F95C3093569}" type="presParOf" srcId="{E0756573-1EC0-48B8-B8E3-7DA0E8B9EB85}" destId="{6985E4D3-7B5C-4605-942D-40253C2F84CE}" srcOrd="9" destOrd="0" presId="urn:microsoft.com/office/officeart/2005/8/layout/orgChart1"/>
    <dgm:cxn modelId="{A61733CF-F576-4B2B-9561-2221E9894234}" type="presParOf" srcId="{6985E4D3-7B5C-4605-942D-40253C2F84CE}" destId="{5EBC34E0-7BA3-47A5-896A-683AFA3549B8}" srcOrd="0" destOrd="0" presId="urn:microsoft.com/office/officeart/2005/8/layout/orgChart1"/>
    <dgm:cxn modelId="{059F551E-B38E-439B-80A3-CB762416D915}" type="presParOf" srcId="{5EBC34E0-7BA3-47A5-896A-683AFA3549B8}" destId="{5406DFC9-EEAB-4CBD-AB51-F722DAEC40CE}" srcOrd="0" destOrd="0" presId="urn:microsoft.com/office/officeart/2005/8/layout/orgChart1"/>
    <dgm:cxn modelId="{BE6B0822-630F-4252-933E-151FA8376196}" type="presParOf" srcId="{5EBC34E0-7BA3-47A5-896A-683AFA3549B8}" destId="{09B26BFB-9409-4B21-9EC4-87FE92E2C1F0}" srcOrd="1" destOrd="0" presId="urn:microsoft.com/office/officeart/2005/8/layout/orgChart1"/>
    <dgm:cxn modelId="{0A028AB4-FEE3-4EFC-BAE2-0D1A9C59F2ED}" type="presParOf" srcId="{6985E4D3-7B5C-4605-942D-40253C2F84CE}" destId="{5091E02E-DCFF-4047-A39B-D563B7913609}" srcOrd="1" destOrd="0" presId="urn:microsoft.com/office/officeart/2005/8/layout/orgChart1"/>
    <dgm:cxn modelId="{CED9B8E2-CCE0-454D-9BB1-29C4FDDD1B89}" type="presParOf" srcId="{6985E4D3-7B5C-4605-942D-40253C2F84CE}" destId="{E6AB33D4-D410-4DCB-AA82-7685CBCA20AC}" srcOrd="2" destOrd="0" presId="urn:microsoft.com/office/officeart/2005/8/layout/orgChart1"/>
    <dgm:cxn modelId="{8B919E34-A90D-4255-9959-0B89B923B5C9}" type="presParOf" srcId="{FB5DC297-EB03-4BFD-A9D8-E0B23257BC65}" destId="{19A87CF1-A2B5-4F72-BBDE-C94F4F08E515}" srcOrd="2" destOrd="0" presId="urn:microsoft.com/office/officeart/2005/8/layout/orgChart1"/>
    <dgm:cxn modelId="{7B851B2E-4DB8-4ACB-A9DC-B75F2BCF38D4}" type="presParOf" srcId="{8634B6F5-03A5-4DF0-8E68-7278566D03C5}" destId="{634EEE26-ABB0-407D-8F4E-C26C272A10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EF177-0074-4FE2-91B8-7A3EF550791B}">
      <dsp:nvSpPr>
        <dsp:cNvPr id="0" name=""/>
        <dsp:cNvSpPr/>
      </dsp:nvSpPr>
      <dsp:spPr>
        <a:xfrm>
          <a:off x="4505191" y="1411648"/>
          <a:ext cx="221681" cy="445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4443"/>
              </a:lnTo>
              <a:lnTo>
                <a:pt x="221681" y="44544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963FA-A6F7-4E33-9D40-78A4CA3B6B22}">
      <dsp:nvSpPr>
        <dsp:cNvPr id="0" name=""/>
        <dsp:cNvSpPr/>
      </dsp:nvSpPr>
      <dsp:spPr>
        <a:xfrm>
          <a:off x="4505191" y="1411648"/>
          <a:ext cx="221681" cy="391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782"/>
              </a:lnTo>
              <a:lnTo>
                <a:pt x="221681" y="39167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10E3E-C4E1-4697-B930-4BE4C75D5739}">
      <dsp:nvSpPr>
        <dsp:cNvPr id="0" name=""/>
        <dsp:cNvSpPr/>
      </dsp:nvSpPr>
      <dsp:spPr>
        <a:xfrm>
          <a:off x="4505191" y="1411648"/>
          <a:ext cx="221681" cy="337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122"/>
              </a:lnTo>
              <a:lnTo>
                <a:pt x="221681" y="33791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E9017-DD5B-487E-A461-EF3E74445099}">
      <dsp:nvSpPr>
        <dsp:cNvPr id="0" name=""/>
        <dsp:cNvSpPr/>
      </dsp:nvSpPr>
      <dsp:spPr>
        <a:xfrm>
          <a:off x="4505191" y="1411648"/>
          <a:ext cx="221681" cy="293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9576"/>
              </a:lnTo>
              <a:lnTo>
                <a:pt x="221681" y="29395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868F-74C0-42ED-AC1E-1FE1D99B3CD0}">
      <dsp:nvSpPr>
        <dsp:cNvPr id="0" name=""/>
        <dsp:cNvSpPr/>
      </dsp:nvSpPr>
      <dsp:spPr>
        <a:xfrm>
          <a:off x="8535778" y="1851194"/>
          <a:ext cx="180634" cy="1954922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1954922"/>
              </a:lnTo>
              <a:lnTo>
                <a:pt x="0" y="19549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65A51-21C5-4610-A70B-62C2BFB54B92}">
      <dsp:nvSpPr>
        <dsp:cNvPr id="0" name=""/>
        <dsp:cNvSpPr/>
      </dsp:nvSpPr>
      <dsp:spPr>
        <a:xfrm>
          <a:off x="8535778" y="1851194"/>
          <a:ext cx="180634" cy="1286841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1286841"/>
              </a:lnTo>
              <a:lnTo>
                <a:pt x="0" y="12868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D4375-590F-47DB-9F95-6588B7D851CD}">
      <dsp:nvSpPr>
        <dsp:cNvPr id="0" name=""/>
        <dsp:cNvSpPr/>
      </dsp:nvSpPr>
      <dsp:spPr>
        <a:xfrm>
          <a:off x="8535778" y="1851194"/>
          <a:ext cx="180634" cy="724321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724321"/>
              </a:lnTo>
              <a:lnTo>
                <a:pt x="0" y="7243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06D69-CB42-4F60-9B50-D7CC024FFB9E}">
      <dsp:nvSpPr>
        <dsp:cNvPr id="0" name=""/>
        <dsp:cNvSpPr/>
      </dsp:nvSpPr>
      <dsp:spPr>
        <a:xfrm>
          <a:off x="8535778" y="1851194"/>
          <a:ext cx="180634" cy="284776"/>
        </a:xfrm>
        <a:custGeom>
          <a:avLst/>
          <a:gdLst/>
          <a:ahLst/>
          <a:cxnLst/>
          <a:rect l="0" t="0" r="0" b="0"/>
          <a:pathLst>
            <a:path>
              <a:moveTo>
                <a:pt x="180634" y="0"/>
              </a:moveTo>
              <a:lnTo>
                <a:pt x="180634" y="284776"/>
              </a:lnTo>
              <a:lnTo>
                <a:pt x="0" y="284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067D6-8CCF-4F30-9C1E-497530517850}">
      <dsp:nvSpPr>
        <dsp:cNvPr id="0" name=""/>
        <dsp:cNvSpPr/>
      </dsp:nvSpPr>
      <dsp:spPr>
        <a:xfrm>
          <a:off x="4505191" y="1411648"/>
          <a:ext cx="3127413" cy="284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76"/>
              </a:lnTo>
              <a:lnTo>
                <a:pt x="3127413" y="2847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275AA-2951-4B8D-94DC-A29FEFA0F902}">
      <dsp:nvSpPr>
        <dsp:cNvPr id="0" name=""/>
        <dsp:cNvSpPr/>
      </dsp:nvSpPr>
      <dsp:spPr>
        <a:xfrm>
          <a:off x="4470348" y="941086"/>
          <a:ext cx="625993" cy="16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19"/>
              </a:lnTo>
              <a:lnTo>
                <a:pt x="625993" y="96019"/>
              </a:lnTo>
              <a:lnTo>
                <a:pt x="625993" y="161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44315-EF34-4739-8002-625D60ECB1C7}">
      <dsp:nvSpPr>
        <dsp:cNvPr id="0" name=""/>
        <dsp:cNvSpPr/>
      </dsp:nvSpPr>
      <dsp:spPr>
        <a:xfrm>
          <a:off x="3796794" y="1411648"/>
          <a:ext cx="258361" cy="4599954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4599954"/>
              </a:lnTo>
              <a:lnTo>
                <a:pt x="0" y="459995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A68F9-6D3F-4B33-8AAD-6AD3161C4CD5}">
      <dsp:nvSpPr>
        <dsp:cNvPr id="0" name=""/>
        <dsp:cNvSpPr/>
      </dsp:nvSpPr>
      <dsp:spPr>
        <a:xfrm>
          <a:off x="3796794" y="1411648"/>
          <a:ext cx="258361" cy="4036835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4036835"/>
              </a:lnTo>
              <a:lnTo>
                <a:pt x="0" y="40368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AE95E-4257-42E4-BFB2-BEE636CA0F02}">
      <dsp:nvSpPr>
        <dsp:cNvPr id="0" name=""/>
        <dsp:cNvSpPr/>
      </dsp:nvSpPr>
      <dsp:spPr>
        <a:xfrm>
          <a:off x="3796794" y="1411648"/>
          <a:ext cx="258361" cy="3473717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3473717"/>
              </a:lnTo>
              <a:lnTo>
                <a:pt x="0" y="347371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9A79-B13E-483F-ACBB-3F89B55FD745}">
      <dsp:nvSpPr>
        <dsp:cNvPr id="0" name=""/>
        <dsp:cNvSpPr/>
      </dsp:nvSpPr>
      <dsp:spPr>
        <a:xfrm>
          <a:off x="3796794" y="1411648"/>
          <a:ext cx="258361" cy="2948376"/>
        </a:xfrm>
        <a:custGeom>
          <a:avLst/>
          <a:gdLst/>
          <a:ahLst/>
          <a:cxnLst/>
          <a:rect l="0" t="0" r="0" b="0"/>
          <a:pathLst>
            <a:path>
              <a:moveTo>
                <a:pt x="258361" y="0"/>
              </a:moveTo>
              <a:lnTo>
                <a:pt x="258361" y="2948376"/>
              </a:lnTo>
              <a:lnTo>
                <a:pt x="0" y="29483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E4E2D-4E24-4C0E-AD41-402A120BB5C7}">
      <dsp:nvSpPr>
        <dsp:cNvPr id="0" name=""/>
        <dsp:cNvSpPr/>
      </dsp:nvSpPr>
      <dsp:spPr>
        <a:xfrm>
          <a:off x="265604" y="1851194"/>
          <a:ext cx="179239" cy="183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164"/>
              </a:lnTo>
              <a:lnTo>
                <a:pt x="179239" y="18321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17FFB-7F4C-4CC5-A65F-808FDF768531}">
      <dsp:nvSpPr>
        <dsp:cNvPr id="0" name=""/>
        <dsp:cNvSpPr/>
      </dsp:nvSpPr>
      <dsp:spPr>
        <a:xfrm>
          <a:off x="265604" y="1851194"/>
          <a:ext cx="179239" cy="1145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222"/>
              </a:lnTo>
              <a:lnTo>
                <a:pt x="179239" y="11452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E6C05-FDB9-46D7-A126-6ECBF682D405}">
      <dsp:nvSpPr>
        <dsp:cNvPr id="0" name=""/>
        <dsp:cNvSpPr/>
      </dsp:nvSpPr>
      <dsp:spPr>
        <a:xfrm>
          <a:off x="265604" y="1851194"/>
          <a:ext cx="179239" cy="44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191"/>
              </a:lnTo>
              <a:lnTo>
                <a:pt x="179239" y="44719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E2198-D174-4A0A-ACEB-D593E24D0206}">
      <dsp:nvSpPr>
        <dsp:cNvPr id="0" name=""/>
        <dsp:cNvSpPr/>
      </dsp:nvSpPr>
      <dsp:spPr>
        <a:xfrm>
          <a:off x="1341038" y="1411648"/>
          <a:ext cx="2714117" cy="284776"/>
        </a:xfrm>
        <a:custGeom>
          <a:avLst/>
          <a:gdLst/>
          <a:ahLst/>
          <a:cxnLst/>
          <a:rect l="0" t="0" r="0" b="0"/>
          <a:pathLst>
            <a:path>
              <a:moveTo>
                <a:pt x="2714117" y="0"/>
              </a:moveTo>
              <a:lnTo>
                <a:pt x="2714117" y="284776"/>
              </a:lnTo>
              <a:lnTo>
                <a:pt x="0" y="2847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547F-B4D2-44C1-9FE5-2811B7BFC60A}">
      <dsp:nvSpPr>
        <dsp:cNvPr id="0" name=""/>
        <dsp:cNvSpPr/>
      </dsp:nvSpPr>
      <dsp:spPr>
        <a:xfrm>
          <a:off x="3366191" y="941086"/>
          <a:ext cx="1104157" cy="161022"/>
        </a:xfrm>
        <a:custGeom>
          <a:avLst/>
          <a:gdLst/>
          <a:ahLst/>
          <a:cxnLst/>
          <a:rect l="0" t="0" r="0" b="0"/>
          <a:pathLst>
            <a:path>
              <a:moveTo>
                <a:pt x="1104157" y="0"/>
              </a:moveTo>
              <a:lnTo>
                <a:pt x="1104157" y="96019"/>
              </a:lnTo>
              <a:lnTo>
                <a:pt x="0" y="96019"/>
              </a:lnTo>
              <a:lnTo>
                <a:pt x="0" y="1610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A4AC1-15E6-406F-A53D-E95BCC29DB94}">
      <dsp:nvSpPr>
        <dsp:cNvPr id="0" name=""/>
        <dsp:cNvSpPr/>
      </dsp:nvSpPr>
      <dsp:spPr>
        <a:xfrm>
          <a:off x="302579" y="203411"/>
          <a:ext cx="8335539" cy="737675"/>
        </a:xfrm>
        <a:prstGeom prst="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altLang="ru-RU" sz="3600" b="1" kern="1200" dirty="0" smtClean="0">
              <a:solidFill>
                <a:schemeClr val="bg1"/>
              </a:solidFill>
              <a:latin typeface="Arial Narrow" pitchFamily="34" charset="0"/>
            </a:rPr>
            <a:t>Структура </a:t>
          </a:r>
          <a:r>
            <a:rPr lang="ru-RU" sz="3600" b="1" kern="1200" cap="none" dirty="0" smtClean="0">
              <a:ln/>
              <a:solidFill>
                <a:schemeClr val="bg1"/>
              </a:solidFill>
              <a:latin typeface="Arial Narrow" pitchFamily="34" charset="0"/>
            </a:rPr>
            <a:t>ГОБУЗ «Печенгская ЦРБ»</a:t>
          </a:r>
          <a:endParaRPr kumimoji="0" lang="ru-RU" sz="3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Arial Narrow" pitchFamily="34" charset="0"/>
          </a:endParaRPr>
        </a:p>
      </dsp:txBody>
      <dsp:txXfrm>
        <a:off x="302579" y="203411"/>
        <a:ext cx="8335539" cy="737675"/>
      </dsp:txXfrm>
    </dsp:sp>
    <dsp:sp modelId="{62226CE1-3FE8-4576-8179-31C44DC788E5}">
      <dsp:nvSpPr>
        <dsp:cNvPr id="0" name=""/>
        <dsp:cNvSpPr/>
      </dsp:nvSpPr>
      <dsp:spPr>
        <a:xfrm>
          <a:off x="2504985" y="1102109"/>
          <a:ext cx="1722412" cy="309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г. Заполярный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2504985" y="1102109"/>
        <a:ext cx="1722412" cy="309539"/>
      </dsp:txXfrm>
    </dsp:sp>
    <dsp:sp modelId="{33E8A4F9-4C8F-4685-B14B-5BD04016D692}">
      <dsp:nvSpPr>
        <dsp:cNvPr id="0" name=""/>
        <dsp:cNvSpPr/>
      </dsp:nvSpPr>
      <dsp:spPr>
        <a:xfrm>
          <a:off x="146112" y="1541655"/>
          <a:ext cx="1194926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46112" y="1541655"/>
        <a:ext cx="1194926" cy="309539"/>
      </dsp:txXfrm>
    </dsp:sp>
    <dsp:sp modelId="{7B6008F5-5308-4699-80CB-88F92433B9E7}">
      <dsp:nvSpPr>
        <dsp:cNvPr id="0" name=""/>
        <dsp:cNvSpPr/>
      </dsp:nvSpPr>
      <dsp:spPr>
        <a:xfrm>
          <a:off x="444843" y="1981200"/>
          <a:ext cx="3118793" cy="63436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Хирургическое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1981200"/>
        <a:ext cx="3118793" cy="634369"/>
      </dsp:txXfrm>
    </dsp:sp>
    <dsp:sp modelId="{27C7C196-6542-43FB-B3BE-17B09E14A76E}">
      <dsp:nvSpPr>
        <dsp:cNvPr id="0" name=""/>
        <dsp:cNvSpPr/>
      </dsp:nvSpPr>
      <dsp:spPr>
        <a:xfrm>
          <a:off x="444843" y="2745576"/>
          <a:ext cx="3351950" cy="5016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2745576"/>
        <a:ext cx="3351950" cy="501679"/>
      </dsp:txXfrm>
    </dsp:sp>
    <dsp:sp modelId="{BA8AA95E-7745-484C-8416-92F99456B381}">
      <dsp:nvSpPr>
        <dsp:cNvPr id="0" name=""/>
        <dsp:cNvSpPr/>
      </dsp:nvSpPr>
      <dsp:spPr>
        <a:xfrm>
          <a:off x="444843" y="3377262"/>
          <a:ext cx="3076009" cy="612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44843" y="3377262"/>
        <a:ext cx="3076009" cy="612191"/>
      </dsp:txXfrm>
    </dsp:sp>
    <dsp:sp modelId="{5A863B16-3F7A-44C6-BE0F-00BA8980F4C1}">
      <dsp:nvSpPr>
        <dsp:cNvPr id="0" name=""/>
        <dsp:cNvSpPr/>
      </dsp:nvSpPr>
      <dsp:spPr>
        <a:xfrm>
          <a:off x="1281212" y="4119460"/>
          <a:ext cx="2515582" cy="481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(в т.ч. дневной стационар)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281212" y="4119460"/>
        <a:ext cx="2515582" cy="481129"/>
      </dsp:txXfrm>
    </dsp:sp>
    <dsp:sp modelId="{9DF9B315-D338-49AD-A556-A39E61C5F9AF}">
      <dsp:nvSpPr>
        <dsp:cNvPr id="0" name=""/>
        <dsp:cNvSpPr/>
      </dsp:nvSpPr>
      <dsp:spPr>
        <a:xfrm>
          <a:off x="1331822" y="4730596"/>
          <a:ext cx="2464972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331822" y="4730596"/>
        <a:ext cx="2464972" cy="309539"/>
      </dsp:txXfrm>
    </dsp:sp>
    <dsp:sp modelId="{E7B815C5-3A87-4DF3-9622-D710EDA12F15}">
      <dsp:nvSpPr>
        <dsp:cNvPr id="0" name=""/>
        <dsp:cNvSpPr/>
      </dsp:nvSpPr>
      <dsp:spPr>
        <a:xfrm>
          <a:off x="1194522" y="5170142"/>
          <a:ext cx="2602271" cy="5566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194522" y="5170142"/>
        <a:ext cx="2602271" cy="556684"/>
      </dsp:txXfrm>
    </dsp:sp>
    <dsp:sp modelId="{68DFE9A5-DE96-4B0D-A9DC-1EB967F24F0B}">
      <dsp:nvSpPr>
        <dsp:cNvPr id="0" name=""/>
        <dsp:cNvSpPr/>
      </dsp:nvSpPr>
      <dsp:spPr>
        <a:xfrm>
          <a:off x="1349063" y="5856833"/>
          <a:ext cx="2447731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1349063" y="5856833"/>
        <a:ext cx="2447731" cy="309539"/>
      </dsp:txXfrm>
    </dsp:sp>
    <dsp:sp modelId="{5EE2220F-8C42-4AB1-8FD1-302B10F415C1}">
      <dsp:nvSpPr>
        <dsp:cNvPr id="0" name=""/>
        <dsp:cNvSpPr/>
      </dsp:nvSpPr>
      <dsp:spPr>
        <a:xfrm>
          <a:off x="4357404" y="1102109"/>
          <a:ext cx="1477876" cy="3095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пгт. Никель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357404" y="1102109"/>
        <a:ext cx="1477876" cy="309539"/>
      </dsp:txXfrm>
    </dsp:sp>
    <dsp:sp modelId="{8B732B6B-4533-4FB8-B40C-0833AF490242}">
      <dsp:nvSpPr>
        <dsp:cNvPr id="0" name=""/>
        <dsp:cNvSpPr/>
      </dsp:nvSpPr>
      <dsp:spPr>
        <a:xfrm>
          <a:off x="7632604" y="1541655"/>
          <a:ext cx="1204231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Стационар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7632604" y="1541655"/>
        <a:ext cx="1204231" cy="309539"/>
      </dsp:txXfrm>
    </dsp:sp>
    <dsp:sp modelId="{6CF4D7DB-B601-45D8-A1C6-C05C3571DCB9}">
      <dsp:nvSpPr>
        <dsp:cNvPr id="0" name=""/>
        <dsp:cNvSpPr/>
      </dsp:nvSpPr>
      <dsp:spPr>
        <a:xfrm>
          <a:off x="5261020" y="1981200"/>
          <a:ext cx="3274758" cy="309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сестринского ухода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261020" y="1981200"/>
        <a:ext cx="3274758" cy="309539"/>
      </dsp:txXfrm>
    </dsp:sp>
    <dsp:sp modelId="{1DB53169-B220-4216-A569-F1654A14B58F}">
      <dsp:nvSpPr>
        <dsp:cNvPr id="0" name=""/>
        <dsp:cNvSpPr/>
      </dsp:nvSpPr>
      <dsp:spPr>
        <a:xfrm>
          <a:off x="4726873" y="2420746"/>
          <a:ext cx="3808905" cy="3095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Отделение анестезиологии-реанимации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726873" y="2420746"/>
        <a:ext cx="3808905" cy="309539"/>
      </dsp:txXfrm>
    </dsp:sp>
    <dsp:sp modelId="{66044A1E-857F-46F7-B3C5-835893CD2388}">
      <dsp:nvSpPr>
        <dsp:cNvPr id="0" name=""/>
        <dsp:cNvSpPr/>
      </dsp:nvSpPr>
      <dsp:spPr>
        <a:xfrm>
          <a:off x="4990452" y="2860292"/>
          <a:ext cx="3545326" cy="5554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Детское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Терапевтическое отделение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500" b="0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4990452" y="2860292"/>
        <a:ext cx="3545326" cy="555486"/>
      </dsp:txXfrm>
    </dsp:sp>
    <dsp:sp modelId="{95C6767E-C765-418C-B360-05E1F983B1D8}">
      <dsp:nvSpPr>
        <dsp:cNvPr id="0" name=""/>
        <dsp:cNvSpPr/>
      </dsp:nvSpPr>
      <dsp:spPr>
        <a:xfrm>
          <a:off x="5453752" y="3545785"/>
          <a:ext cx="3082026" cy="5206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Акушерско – гинекологическое отделение</a:t>
          </a:r>
          <a:endParaRPr kumimoji="0" lang="ru-RU" sz="16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5453752" y="3545785"/>
        <a:ext cx="3082026" cy="520663"/>
      </dsp:txXfrm>
    </dsp:sp>
    <dsp:sp modelId="{6F8BA216-DC3B-43E8-859D-D69A80D160C6}">
      <dsp:nvSpPr>
        <dsp:cNvPr id="0" name=""/>
        <dsp:cNvSpPr/>
      </dsp:nvSpPr>
      <dsp:spPr>
        <a:xfrm>
          <a:off x="4726873" y="4196455"/>
          <a:ext cx="1541734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4196455"/>
        <a:ext cx="1541734" cy="309539"/>
      </dsp:txXfrm>
    </dsp:sp>
    <dsp:sp modelId="{A3EF113E-466F-49FC-B22F-361FAC266F92}">
      <dsp:nvSpPr>
        <dsp:cNvPr id="0" name=""/>
        <dsp:cNvSpPr/>
      </dsp:nvSpPr>
      <dsp:spPr>
        <a:xfrm>
          <a:off x="4726873" y="4636001"/>
          <a:ext cx="2330329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Детская поликлиника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4636001"/>
        <a:ext cx="2330329" cy="309539"/>
      </dsp:txXfrm>
    </dsp:sp>
    <dsp:sp modelId="{5859D03A-5ACC-4A49-BC01-CB442FAC10A2}">
      <dsp:nvSpPr>
        <dsp:cNvPr id="0" name=""/>
        <dsp:cNvSpPr/>
      </dsp:nvSpPr>
      <dsp:spPr>
        <a:xfrm>
          <a:off x="4726873" y="5075546"/>
          <a:ext cx="1923996" cy="505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Стоматологическое отделение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5075546"/>
        <a:ext cx="1923996" cy="505768"/>
      </dsp:txXfrm>
    </dsp:sp>
    <dsp:sp modelId="{5406DFC9-EEAB-4CBD-AB51-F722DAEC40CE}">
      <dsp:nvSpPr>
        <dsp:cNvPr id="0" name=""/>
        <dsp:cNvSpPr/>
      </dsp:nvSpPr>
      <dsp:spPr>
        <a:xfrm>
          <a:off x="4726873" y="5711322"/>
          <a:ext cx="2399238" cy="3095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Женская консультация</a:t>
          </a:r>
          <a:endParaRPr kumimoji="0" lang="ru-RU" sz="16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Verdana" pitchFamily="34" charset="0"/>
          </a:endParaRPr>
        </a:p>
      </dsp:txBody>
      <dsp:txXfrm>
        <a:off x="4726873" y="5711322"/>
        <a:ext cx="2399238" cy="30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62E65C7F-3684-41B2-AB07-1F41A531F2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903129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F9333-09A7-438C-BB4A-FAEF522F6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411679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43048937-7973-4842-B1F1-F6716465F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437460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55A8856E-264C-4569-AE3F-69E9BDCEF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733106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E0A477DD-9A82-4C1F-8B27-9AB67FE28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230986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17511D9-9ABD-40ED-BCDD-36B83A28A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3327309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B9C131C-A794-4AA1-8E23-265151AED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78521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7CD6-2652-4F7D-A1E6-ABCF602A1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271132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76EB369-F7F5-40AB-9C0E-4FA3CBA734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032478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FCB29-A2A4-477B-9451-A66BC0F542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751237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104A-174E-45B7-802F-BB86D8331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972285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1489C-D285-4A97-840C-F089F68A2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877214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5E559C25-EE73-4ED2-87E3-19CEB9DBB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082992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D64A-4EAE-467A-874E-9CB5D7B328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54279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0C9E6-7EEB-4CA0-A6D7-85DD23B868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52527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0F7BA-59E4-41F1-850E-957A5F6A41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93033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6F70B-8C9F-4668-83FB-75D06A472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95917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2432-F592-4615-934C-DDECBF6B54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26688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7086E-A2B7-451C-A15E-6F76EDCCE4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553220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9C5B1"/>
            </a:gs>
            <a:gs pos="47000">
              <a:srgbClr val="3DF1A0"/>
            </a:gs>
            <a:gs pos="75000">
              <a:srgbClr val="BFBFBF"/>
            </a:gs>
            <a:gs pos="89999">
              <a:srgbClr val="A6A6A6"/>
            </a:gs>
            <a:gs pos="100000">
              <a:srgbClr val="7F7F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1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5B681AAE-09D8-4FAF-9110-69FC425DFA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2" r:id="rId1"/>
    <p:sldLayoutId id="2147483989" r:id="rId2"/>
    <p:sldLayoutId id="2147484003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4004" r:id="rId11"/>
    <p:sldLayoutId id="2147484005" r:id="rId12"/>
    <p:sldLayoutId id="2147484006" r:id="rId13"/>
    <p:sldLayoutId id="2147483997" r:id="rId14"/>
    <p:sldLayoutId id="2147483998" r:id="rId15"/>
    <p:sldLayoutId id="2147483999" r:id="rId16"/>
    <p:sldLayoutId id="2147484007" r:id="rId17"/>
    <p:sldLayoutId id="2147484000" r:id="rId18"/>
    <p:sldLayoutId id="2147484001" r:id="rId19"/>
  </p:sldLayoutIdLst>
  <p:transition spd="slow">
    <p:blinds dir="vert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5344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b="1" dirty="0" smtClean="0">
                <a:solidFill>
                  <a:srgbClr val="660033"/>
                </a:solidFill>
                <a:latin typeface="Franklin Gothic Demi Cond" panose="020B0706030402020204" pitchFamily="34" charset="0"/>
              </a:rPr>
              <a:t>ГОБУЗ «Печенгская Центральная районная больница</a:t>
            </a:r>
            <a:r>
              <a:rPr lang="ru-RU" altLang="ru-RU" sz="4800" b="1" dirty="0" smtClean="0">
                <a:solidFill>
                  <a:srgbClr val="660033"/>
                </a:solidFill>
                <a:latin typeface="Franklin Gothic Demi Cond" panose="020B0706030402020204" pitchFamily="34" charset="0"/>
              </a:rPr>
              <a:t>»</a:t>
            </a:r>
          </a:p>
        </p:txBody>
      </p:sp>
      <p:pic>
        <p:nvPicPr>
          <p:cNvPr id="4099" name="Picture 4" descr="cropped-DSC_0069-5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2000" y="1868487"/>
            <a:ext cx="7772400" cy="354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403725" y="5522913"/>
            <a:ext cx="428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79009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Главный врач	                    Светлана Николаевна Яковлева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3588"/>
            <a:ext cx="8016875" cy="9128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Успехов, уважаемые коллеги!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8001000" cy="495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4400" b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Огромное спасибо за внимание и терпение!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44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С.Н. Яковлева</a:t>
            </a:r>
            <a:endParaRPr lang="ru-RU" altLang="ru-RU" sz="7200" b="1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4800" y="2667000"/>
            <a:ext cx="5791200" cy="3865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77200" cy="12938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В структуру Учреждения</a:t>
            </a:r>
            <a:b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</a:br>
            <a:r>
              <a:rPr lang="ru-RU" altLang="ru-RU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также входят</a:t>
            </a:r>
            <a:r>
              <a:rPr lang="ru-RU" altLang="ru-RU" dirty="0" smtClean="0">
                <a:solidFill>
                  <a:srgbClr val="660033"/>
                </a:solidFill>
                <a:latin typeface="Arial" panose="020B0604020202020204" pitchFamily="34" charset="0"/>
              </a:rPr>
              <a:t>:</a:t>
            </a:r>
            <a:endParaRPr lang="ru-RU" altLang="ru-RU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43200"/>
            <a:ext cx="88392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Амбулатория 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пгт. Печенг</a:t>
            </a: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а</a:t>
            </a: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Кабинет врача общей практики п. 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Спутник</a:t>
            </a:r>
            <a:endParaRPr lang="ru-RU" altLang="ru-RU" sz="2800" b="1" dirty="0" smtClean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Кабинет фельдшера п.</a:t>
            </a:r>
            <a:r>
              <a:rPr lang="en-US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Arial" panose="020B0604020202020204" pitchFamily="34" charset="0"/>
              </a:rPr>
              <a:t>Лиинахамари</a:t>
            </a:r>
            <a:endParaRPr lang="ru-RU" altLang="ru-RU" sz="2800" b="1" dirty="0" smtClean="0">
              <a:solidFill>
                <a:srgbClr val="660033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Фельдшерско-акушерский пункт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 п.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Корзуново</a:t>
            </a:r>
            <a:endParaRPr lang="ru-RU" altLang="ru-RU" sz="2800" b="1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 Фельдшерско-акушерский пункт</a:t>
            </a:r>
            <a:r>
              <a:rPr lang="ru-RU" altLang="ru-RU" sz="2800" b="1" dirty="0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 п. </a:t>
            </a:r>
            <a:r>
              <a:rPr lang="ru-RU" altLang="ru-RU" sz="2800" b="1" dirty="0" err="1" smtClean="0">
                <a:solidFill>
                  <a:srgbClr val="660033"/>
                </a:solidFill>
                <a:latin typeface="Franklin Gothic Medium" panose="020B0603020102020204" pitchFamily="34" charset="0"/>
              </a:rPr>
              <a:t>Раякоски</a:t>
            </a:r>
            <a:endParaRPr lang="ru-RU" altLang="ru-RU" sz="2800" b="1" dirty="0" smtClean="0">
              <a:solidFill>
                <a:srgbClr val="660033"/>
              </a:solidFill>
              <a:latin typeface="Franklin Gothic Medium" panose="020B06030201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ru-RU" sz="2800" dirty="0" smtClean="0">
              <a:solidFill>
                <a:schemeClr val="folHlink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0033"/>
                </a:solidFill>
              </a:rPr>
              <a:t>ОРГАНИЗАЦИИ, помогающие населению Печенгского ОКРУГА вести здоровый образ жизни</a:t>
            </a:r>
          </a:p>
        </p:txBody>
      </p:sp>
      <p:pic>
        <p:nvPicPr>
          <p:cNvPr id="7171" name="Picture 9" descr="htj3o1IIhB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52450" y="1662469"/>
            <a:ext cx="3124200" cy="15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8" name="Rectangle 1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ru-RU" altLang="ru-RU" sz="16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ДС «Металлург» в пгт. Никель, в котором находится бассейн, тренажерный зал, секция футбола).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Спортивная школа в пгт. Никель (бокс, восточные единоборства).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Крытый хоккейный корт/каток в   г. Заполярный.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ДС «Строитель» г. Заполярный, в котором находятся секция бокса, тренажерный зал, теннис, баскетбол, футбол.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1600" b="1" smtClean="0">
                <a:solidFill>
                  <a:schemeClr val="bg1"/>
                </a:solidFill>
              </a:rPr>
              <a:t>Спортивная школа г. Заполярный (кобудо, дзюдо).</a:t>
            </a:r>
          </a:p>
          <a:p>
            <a:pPr eaLnBrk="1" hangingPunct="1"/>
            <a:endParaRPr lang="ru-RU" altLang="ru-RU" sz="1600" smtClean="0">
              <a:solidFill>
                <a:srgbClr val="FFFF66"/>
              </a:solidFill>
            </a:endParaRPr>
          </a:p>
          <a:p>
            <a:pPr eaLnBrk="1" hangingPunct="1"/>
            <a:endParaRPr lang="ru-RU" altLang="ru-RU" sz="1600" smtClean="0"/>
          </a:p>
        </p:txBody>
      </p:sp>
      <p:pic>
        <p:nvPicPr>
          <p:cNvPr id="7174" name="Picture 11" descr="nXaRN-9xiI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30188" y="3276600"/>
            <a:ext cx="1636712" cy="152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3143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5943600"/>
            <a:ext cx="4724400" cy="187325"/>
          </a:xfrm>
        </p:spPr>
        <p:txBody>
          <a:bodyPr rtlCol="0">
            <a:normAutofit fontScale="70000" lnSpcReduction="20000"/>
          </a:bodyPr>
          <a:lstStyle/>
          <a:p>
            <a:pPr marL="1828800" lvl="4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271" name="Rectangle 14"/>
          <p:cNvSpPr txBox="1">
            <a:spLocks noChangeArrowheads="1"/>
          </p:cNvSpPr>
          <p:nvPr/>
        </p:nvSpPr>
        <p:spPr bwMode="auto">
          <a:xfrm>
            <a:off x="4038600" y="1600200"/>
            <a:ext cx="4724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altLang="ru-RU">
              <a:latin typeface="Century Gothic" panose="020B0502020202020204" pitchFamily="34" charset="0"/>
            </a:endParaRPr>
          </a:p>
          <a:p>
            <a:pPr lvl="4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altLang="ru-RU" sz="1200">
              <a:latin typeface="Century Gothic" panose="020B0502020202020204" pitchFamily="34" charset="0"/>
            </a:endParaRPr>
          </a:p>
        </p:txBody>
      </p:sp>
      <p:pic>
        <p:nvPicPr>
          <p:cNvPr id="14346" name="Picture 10" descr="C:\Users\lisnyak\Desktop\0502_03022020_img_5829_basse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2022046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7" name="Picture 11" descr="C:\Users\lisnyak\Desktop\1_e7e000f8ac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76801"/>
            <a:ext cx="2438400" cy="158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64475" cy="14478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Государственные меры социальной поддержки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6425" y="1600200"/>
            <a:ext cx="8004175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kern="0" dirty="0" smtClean="0">
                <a:solidFill>
                  <a:srgbClr val="660033"/>
                </a:solidFill>
                <a:latin typeface="Arial Narrow" pitchFamily="34" charset="0"/>
              </a:rPr>
              <a:t> Шесть должностных окладов выпускникам ВУЗов при трудоустройстве и ежемесячная 20% надбавка к должностному окладу в течение первых трех лет.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Ежегодная разовая выплата в размере 40% от должностного оклада.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Разовая выплата 60%</a:t>
            </a:r>
            <a:r>
              <a:rPr lang="en-US" sz="2600" b="1" dirty="0" smtClean="0">
                <a:solidFill>
                  <a:srgbClr val="660033"/>
                </a:solidFill>
                <a:latin typeface="Arial Narrow" pitchFamily="34" charset="0"/>
              </a:rPr>
              <a:t> </a:t>
            </a: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от должностного оклада к отпуску врачам-специалистам, </a:t>
            </a:r>
            <a:r>
              <a:rPr lang="en-US" sz="2600" b="1" dirty="0" smtClean="0">
                <a:solidFill>
                  <a:srgbClr val="660033"/>
                </a:solidFill>
                <a:latin typeface="Arial Narrow" pitchFamily="34" charset="0"/>
              </a:rPr>
              <a:t>160%</a:t>
            </a: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- участковые врачи и ВОП.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Ежемесячная 25% надбавка к должностному окладу за работу в сельской местности.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 smtClean="0">
                <a:solidFill>
                  <a:srgbClr val="660033"/>
                </a:solidFill>
                <a:latin typeface="Arial Narrow" pitchFamily="34" charset="0"/>
              </a:rPr>
              <a:t> Ежемесячные денежные выплаты на оплату жилого помещения и коммунальных услуг, проживающим и работающим в сельских населенных пунктах, поселках городского типа.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ь"/>
              <a:defRPr/>
            </a:pPr>
            <a:endParaRPr lang="ru-RU" dirty="0" smtClean="0">
              <a:solidFill>
                <a:srgbClr val="FFFF66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ru-RU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Мы предлагаем Вам дополнительные меры поддержки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Arial" panose="020B0604020202020204" pitchFamily="34" charset="0"/>
              <a:buNone/>
            </a:pPr>
            <a:r>
              <a:rPr lang="ru-RU" altLang="ru-RU" b="1" u="sng" smtClean="0">
                <a:solidFill>
                  <a:srgbClr val="660033"/>
                </a:solidFill>
                <a:latin typeface="Arial Narrow" panose="020B0606020202030204" pitchFamily="34" charset="0"/>
              </a:rPr>
              <a:t>При заключении трудового договора:</a:t>
            </a: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Предоставление жилья. </a:t>
            </a:r>
            <a:endParaRPr lang="en-US" altLang="ru-RU" b="1" smtClean="0">
              <a:solidFill>
                <a:srgbClr val="660033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Компенсационная выплата по возмещению стоимости аренды жилого помещения – 15 тыс. рублей.</a:t>
            </a:r>
          </a:p>
          <a:p>
            <a:pPr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«Полярная» надбавка (80%).</a:t>
            </a:r>
          </a:p>
          <a:p>
            <a:pPr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Программа «Земский доктор» - единовременная компенсационная выплата 2 млн.руб. - пгт. Никель, г. Заполярный – 1 млн.руб.</a:t>
            </a:r>
          </a:p>
          <a:p>
            <a:pPr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Программа «Квотированная должность» - единовременная компенсационная выплата 1,5 млн.руб. (г. Заполярный) + 15 тыс.руб. ежеквартальная выплата в течение 1 года.</a:t>
            </a:r>
          </a:p>
          <a:p>
            <a:pPr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altLang="ru-RU" b="1" smtClean="0">
                <a:solidFill>
                  <a:srgbClr val="660033"/>
                </a:solidFill>
                <a:latin typeface="Arial Narrow" panose="020B0606020202030204" pitchFamily="34" charset="0"/>
              </a:rPr>
              <a:t>Программа «Квотированная должность» - единовременная компенсационная выплата 1 млн.рублей (пгт. Никель) + 15 тыс.руб. ежеквартальная выплата в течение 1 года.</a:t>
            </a:r>
            <a:endParaRPr lang="en-US" altLang="ru-RU" sz="280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buClr>
                <a:srgbClr val="FF3300"/>
              </a:buClr>
              <a:buFont typeface="Wingdings" panose="05000000000000000000" pitchFamily="2" charset="2"/>
              <a:buChar char="Ш"/>
            </a:pPr>
            <a:endParaRPr lang="ru-RU" altLang="ru-RU" smtClean="0">
              <a:solidFill>
                <a:schemeClr val="folHlink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ru-RU" altLang="ru-RU" sz="4800" b="1" smtClean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33"/>
                </a:solidFill>
                <a:latin typeface="Franklin Gothic Medium" pitchFamily="34" charset="0"/>
              </a:rPr>
              <a:t>Мы предлагаем</a:t>
            </a:r>
            <a:endParaRPr lang="ru-RU" dirty="0" smtClean="0">
              <a:solidFill>
                <a:srgbClr val="660033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763000" cy="46482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rgbClr val="660033"/>
                </a:solidFill>
                <a:latin typeface="Franklin Gothic Book" pitchFamily="34" charset="0"/>
              </a:rPr>
              <a:t>Заключение  договоров о целевом обучении по специальностям ординатуры с выпускниками 2023 года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Неврология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Рентгенология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Кардиология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Инфекционные болезни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Акушерство и гинекология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Анестезиология-реаниматология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Ультразвуковая диагностика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Хирургия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Психиатрия-наркология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Franklin Gothic Book" pitchFamily="34" charset="0"/>
              </a:rPr>
              <a:t>Психиатрия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None/>
              <a:defRPr/>
            </a:pPr>
            <a:endParaRPr lang="en-US" sz="2800" dirty="0" smtClean="0">
              <a:solidFill>
                <a:srgbClr val="FFC000"/>
              </a:solidFill>
              <a:latin typeface="Franklin Gothic Book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F3300"/>
              </a:buClr>
              <a:buFont typeface="Wingdings" panose="05000000000000000000" pitchFamily="2" charset="2"/>
              <a:buChar char="Ш"/>
              <a:defRPr/>
            </a:pPr>
            <a:endParaRPr lang="ru-RU" dirty="0" smtClean="0">
              <a:solidFill>
                <a:schemeClr val="folHlink"/>
              </a:solidFill>
              <a:latin typeface="Franklin Gothic Book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None/>
              <a:defRPr/>
            </a:pPr>
            <a:endParaRPr lang="ru-RU" sz="4800" b="1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Вакансии ГОБУЗ «Печенгская ЦРБ»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Врач-терапевт участковый – от 82,5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Врач-педиатр участковый – от 82,5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 общей практики (семейный врач) – от 95,5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Врач-анестезиолог-реаниматолог – 110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Врач-травматолог-ортопед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Врач-психиатр-нарколог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Врач-рентгенолог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Врач-невролог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Врач-хирург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Врач-психиатр-участковый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>
                <a:solidFill>
                  <a:srgbClr val="660033"/>
                </a:solidFill>
              </a:rPr>
              <a:t> Врач-кардиолог – от 80 тыс. рублей.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None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u="sng" dirty="0" smtClean="0">
              <a:solidFill>
                <a:srgbClr val="660033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anose="05000000000000000000" pitchFamily="2" charset="2"/>
              <a:buChar char="þ"/>
              <a:defRPr/>
            </a:pPr>
            <a:endParaRPr lang="ru-RU" altLang="ru-RU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378575" cy="1293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наши Контакты: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93725" y="2193925"/>
            <a:ext cx="8245475" cy="40703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Телефоны: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Главный врач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Яковлева Светлана Николаевна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– 8-921-161-16-83 (Whаtsapp, Telegram)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Начальник отдела кадров - Паршикова Яна Александровна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 b="1" smtClean="0">
                <a:solidFill>
                  <a:schemeClr val="bg1"/>
                </a:solidFill>
              </a:rPr>
              <a:t>8-921-286-54-77 (Whаtsapp, Telegram)</a:t>
            </a:r>
          </a:p>
          <a:p>
            <a:pPr eaLnBrk="1" hangingPunct="1"/>
            <a:r>
              <a:rPr lang="ru-RU" altLang="ru-RU" sz="3200" b="1" smtClean="0">
                <a:solidFill>
                  <a:schemeClr val="bg1"/>
                </a:solidFill>
              </a:rPr>
              <a:t>Электронная почта- crb21@yandex.ru</a:t>
            </a:r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3725</TotalTime>
  <Words>587</Words>
  <Application>Microsoft Office PowerPoint</Application>
  <PresentationFormat>Экран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Verdana</vt:lpstr>
      <vt:lpstr>Arial</vt:lpstr>
      <vt:lpstr>Century Gothic</vt:lpstr>
      <vt:lpstr>Calibri</vt:lpstr>
      <vt:lpstr>Franklin Gothic Demi Cond</vt:lpstr>
      <vt:lpstr>Franklin Gothic Medium</vt:lpstr>
      <vt:lpstr>Wingdings</vt:lpstr>
      <vt:lpstr>Arial Narrow</vt:lpstr>
      <vt:lpstr>Franklin Gothic Book</vt:lpstr>
      <vt:lpstr>Monotype Corsiva</vt:lpstr>
      <vt:lpstr>След самолета</vt:lpstr>
      <vt:lpstr>ГОБУЗ «Печенгская Центральная районная больница»</vt:lpstr>
      <vt:lpstr>Презентация PowerPoint</vt:lpstr>
      <vt:lpstr>В структуру Учреждения также входят:</vt:lpstr>
      <vt:lpstr>ОРГАНИЗАЦИИ, помогающие населению Печенгского ОКРУГА вести здоровый образ жизни</vt:lpstr>
      <vt:lpstr>Государственные меры социальной поддержки</vt:lpstr>
      <vt:lpstr>Мы предлагаем Вам дополнительные меры поддержки</vt:lpstr>
      <vt:lpstr>Мы предлагаем</vt:lpstr>
      <vt:lpstr>Вакансии ГОБУЗ «Печенгская ЦРБ»</vt:lpstr>
      <vt:lpstr>наши Контакты:</vt:lpstr>
      <vt:lpstr>Успехов, уважаемые коллеги!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Rodionov A.V.</cp:lastModifiedBy>
  <cp:revision>56</cp:revision>
  <cp:lastPrinted>1601-01-01T00:00:00Z</cp:lastPrinted>
  <dcterms:created xsi:type="dcterms:W3CDTF">1601-01-01T00:00:00Z</dcterms:created>
  <dcterms:modified xsi:type="dcterms:W3CDTF">2023-04-12T13:13:42Z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