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6" r:id="rId1"/>
  </p:sldMasterIdLst>
  <p:sldIdLst>
    <p:sldId id="256" r:id="rId2"/>
    <p:sldId id="269" r:id="rId3"/>
    <p:sldId id="259" r:id="rId4"/>
    <p:sldId id="266" r:id="rId5"/>
    <p:sldId id="264" r:id="rId6"/>
    <p:sldId id="261" r:id="rId7"/>
    <p:sldId id="262" r:id="rId8"/>
    <p:sldId id="272" r:id="rId9"/>
    <p:sldId id="273" r:id="rId10"/>
    <p:sldId id="271" r:id="rId11"/>
    <p:sldId id="263" r:id="rId12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33"/>
    <a:srgbClr val="69C5B1"/>
    <a:srgbClr val="3DF1A0"/>
    <a:srgbClr val="63CBAD"/>
    <a:srgbClr val="00CC00"/>
    <a:srgbClr val="FFFF00"/>
    <a:srgbClr val="FFFF66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04" autoAdjust="0"/>
    <p:restoredTop sz="94573" autoAdjust="0"/>
  </p:normalViewPr>
  <p:slideViewPr>
    <p:cSldViewPr>
      <p:cViewPr varScale="1">
        <p:scale>
          <a:sx n="112" d="100"/>
          <a:sy n="112" d="100"/>
        </p:scale>
        <p:origin x="1368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4EA4815-A392-4767-B003-6BBF5027A0BE}" type="doc">
      <dgm:prSet loTypeId="urn:microsoft.com/office/officeart/2005/8/layout/orgChart1" loCatId="hierarchy" qsTypeId="urn:microsoft.com/office/officeart/2005/8/quickstyle/simple1" qsCatId="simple" csTypeId="urn:microsoft.com/office/officeart/2005/8/colors/colorful3" csCatId="colorful" phldr="1"/>
      <dgm:spPr/>
    </dgm:pt>
    <dgm:pt modelId="{D90F1618-8DC5-4D4F-85DC-7F008B7788C2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sz="500" b="0" i="0" u="none" strike="noStrike" cap="none" normalizeH="0" baseline="0" dirty="0" smtClean="0">
            <a:ln/>
            <a:effectLst/>
            <a:latin typeface="Times New Roman" pitchFamily="18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1" i="0" u="none" strike="noStrike" cap="none" normalizeH="0" baseline="0" dirty="0" smtClean="0">
              <a:ln/>
              <a:solidFill>
                <a:schemeClr val="bg1"/>
              </a:solidFill>
              <a:effectLst/>
              <a:latin typeface="Times New Roman" pitchFamily="18" charset="0"/>
            </a:rPr>
            <a:t>г. Заполярный</a:t>
          </a:r>
          <a:endParaRPr kumimoji="0" lang="ru-RU" sz="1600" b="1" i="0" u="none" strike="noStrike" cap="none" normalizeH="0" baseline="0" dirty="0" smtClean="0">
            <a:ln/>
            <a:solidFill>
              <a:schemeClr val="bg1"/>
            </a:solidFill>
            <a:effectLst/>
            <a:latin typeface="Verdana" pitchFamily="34" charset="0"/>
          </a:endParaRPr>
        </a:p>
      </dgm:t>
    </dgm:pt>
    <dgm:pt modelId="{60DEAD7D-D6C8-4306-BF62-670461384771}" type="parTrans" cxnId="{64608615-F3EE-4A8B-8226-23175366F738}">
      <dgm:prSet/>
      <dgm:spPr/>
      <dgm:t>
        <a:bodyPr/>
        <a:lstStyle/>
        <a:p>
          <a:endParaRPr lang="ru-RU"/>
        </a:p>
      </dgm:t>
    </dgm:pt>
    <dgm:pt modelId="{A386DD53-72E8-4581-A22C-F37B0C37BC89}" type="sibTrans" cxnId="{64608615-F3EE-4A8B-8226-23175366F738}">
      <dgm:prSet/>
      <dgm:spPr/>
      <dgm:t>
        <a:bodyPr/>
        <a:lstStyle/>
        <a:p>
          <a:endParaRPr lang="ru-RU"/>
        </a:p>
      </dgm:t>
    </dgm:pt>
    <dgm:pt modelId="{8B9F4E97-1A4E-409C-AB80-25EA962FC9CB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1" i="0" u="none" strike="noStrike" cap="none" normalizeH="0" baseline="0" dirty="0" smtClean="0">
              <a:ln/>
              <a:solidFill>
                <a:schemeClr val="bg1"/>
              </a:solidFill>
              <a:effectLst/>
              <a:latin typeface="Times New Roman" pitchFamily="18" charset="0"/>
            </a:rPr>
            <a:t>Стационар</a:t>
          </a:r>
          <a:endParaRPr kumimoji="0" lang="ru-RU" sz="1600" b="1" i="0" u="none" strike="noStrike" cap="none" normalizeH="0" baseline="0" dirty="0" smtClean="0">
            <a:ln/>
            <a:solidFill>
              <a:schemeClr val="bg1"/>
            </a:solidFill>
            <a:effectLst/>
            <a:latin typeface="Verdana" pitchFamily="34" charset="0"/>
          </a:endParaRPr>
        </a:p>
      </dgm:t>
    </dgm:pt>
    <dgm:pt modelId="{CC8498F4-0429-40E4-9640-83C71869134D}" type="parTrans" cxnId="{32240D37-F5C2-45C1-B532-C3C8BF8EE896}">
      <dgm:prSet/>
      <dgm:spPr/>
      <dgm:t>
        <a:bodyPr/>
        <a:lstStyle/>
        <a:p>
          <a:endParaRPr lang="ru-RU"/>
        </a:p>
      </dgm:t>
    </dgm:pt>
    <dgm:pt modelId="{AC1229D3-0BEE-4A5E-A9FB-9B2B79DB5801}" type="sibTrans" cxnId="{32240D37-F5C2-45C1-B532-C3C8BF8EE896}">
      <dgm:prSet/>
      <dgm:spPr/>
      <dgm:t>
        <a:bodyPr/>
        <a:lstStyle/>
        <a:p>
          <a:endParaRPr lang="ru-RU"/>
        </a:p>
      </dgm:t>
    </dgm:pt>
    <dgm:pt modelId="{5241FDFE-586A-4380-9C50-5C0234BE170D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1" i="0" u="none" strike="noStrike" cap="none" normalizeH="0" baseline="0" dirty="0" smtClean="0">
              <a:ln/>
              <a:effectLst/>
              <a:latin typeface="Times New Roman" pitchFamily="18" charset="0"/>
            </a:rPr>
            <a:t>Хирургическое отделение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1" i="0" u="none" strike="noStrike" cap="none" normalizeH="0" baseline="0" dirty="0" smtClean="0">
              <a:ln/>
              <a:effectLst/>
              <a:latin typeface="Times New Roman" pitchFamily="18" charset="0"/>
            </a:rPr>
            <a:t>Терапевтическое отделение</a:t>
          </a:r>
          <a:endParaRPr kumimoji="0" lang="ru-RU" sz="1600" b="1" i="0" u="none" strike="noStrike" cap="none" normalizeH="0" baseline="0" dirty="0" smtClean="0">
            <a:ln/>
            <a:effectLst/>
            <a:latin typeface="Verdana" pitchFamily="34" charset="0"/>
          </a:endParaRPr>
        </a:p>
      </dgm:t>
    </dgm:pt>
    <dgm:pt modelId="{62A74C78-AF54-4877-8398-92EF5E23F3DA}" type="parTrans" cxnId="{9E4EDF1C-BFC7-4413-A4DE-6E6BC62A294A}">
      <dgm:prSet/>
      <dgm:spPr/>
      <dgm:t>
        <a:bodyPr/>
        <a:lstStyle/>
        <a:p>
          <a:endParaRPr lang="ru-RU"/>
        </a:p>
      </dgm:t>
    </dgm:pt>
    <dgm:pt modelId="{69C9807A-BDDB-4166-9354-0A2E39184347}" type="sibTrans" cxnId="{9E4EDF1C-BFC7-4413-A4DE-6E6BC62A294A}">
      <dgm:prSet/>
      <dgm:spPr/>
      <dgm:t>
        <a:bodyPr/>
        <a:lstStyle/>
        <a:p>
          <a:endParaRPr lang="ru-RU"/>
        </a:p>
      </dgm:t>
    </dgm:pt>
    <dgm:pt modelId="{5DEEFBC0-FDB6-408B-B7F1-8D8ECD0673AD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1" i="0" u="none" strike="noStrike" cap="none" normalizeH="0" baseline="0" dirty="0" smtClean="0">
              <a:ln/>
              <a:effectLst/>
              <a:latin typeface="Times New Roman" pitchFamily="18" charset="0"/>
            </a:rPr>
            <a:t>Отделение анестезиологии-реанимации</a:t>
          </a:r>
          <a:endParaRPr kumimoji="0" lang="ru-RU" sz="1600" b="1" i="0" u="none" strike="noStrike" cap="none" normalizeH="0" baseline="0" dirty="0" smtClean="0">
            <a:ln/>
            <a:effectLst/>
            <a:latin typeface="Verdana" pitchFamily="34" charset="0"/>
          </a:endParaRPr>
        </a:p>
      </dgm:t>
    </dgm:pt>
    <dgm:pt modelId="{BACD26BC-570C-4889-87C0-DD81324FEB7E}" type="parTrans" cxnId="{E17ECDEF-DE96-4E58-B312-99D9291A67E7}">
      <dgm:prSet/>
      <dgm:spPr/>
      <dgm:t>
        <a:bodyPr/>
        <a:lstStyle/>
        <a:p>
          <a:endParaRPr lang="ru-RU"/>
        </a:p>
      </dgm:t>
    </dgm:pt>
    <dgm:pt modelId="{9106D48D-E31F-4570-8F09-FC2856729BFF}" type="sibTrans" cxnId="{E17ECDEF-DE96-4E58-B312-99D9291A67E7}">
      <dgm:prSet/>
      <dgm:spPr/>
      <dgm:t>
        <a:bodyPr/>
        <a:lstStyle/>
        <a:p>
          <a:endParaRPr lang="ru-RU"/>
        </a:p>
      </dgm:t>
    </dgm:pt>
    <dgm:pt modelId="{255C9FCD-6A75-4BAC-BC08-6BC9129F8E24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1" i="0" u="none" strike="noStrike" cap="none" normalizeH="0" baseline="0" dirty="0" smtClean="0">
              <a:ln/>
              <a:effectLst/>
              <a:latin typeface="Times New Roman" pitchFamily="18" charset="0"/>
            </a:rPr>
            <a:t>Терапевтическое отделение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1" i="0" u="none" strike="noStrike" cap="none" normalizeH="0" baseline="0" dirty="0" smtClean="0">
              <a:ln/>
              <a:effectLst/>
              <a:latin typeface="Times New Roman" pitchFamily="18" charset="0"/>
            </a:rPr>
            <a:t>(в т.ч. дневной стационар)</a:t>
          </a:r>
          <a:endParaRPr kumimoji="0" lang="ru-RU" sz="1600" b="1" i="0" u="none" strike="noStrike" cap="none" normalizeH="0" baseline="0" dirty="0" smtClean="0">
            <a:ln/>
            <a:effectLst/>
            <a:latin typeface="Verdana" pitchFamily="34" charset="0"/>
          </a:endParaRPr>
        </a:p>
      </dgm:t>
    </dgm:pt>
    <dgm:pt modelId="{D4D5451D-4FD7-4DB5-8192-ED6C611D308B}" type="parTrans" cxnId="{C973259F-8F35-4362-8492-33DFF369086D}">
      <dgm:prSet/>
      <dgm:spPr/>
      <dgm:t>
        <a:bodyPr/>
        <a:lstStyle/>
        <a:p>
          <a:endParaRPr lang="ru-RU"/>
        </a:p>
      </dgm:t>
    </dgm:pt>
    <dgm:pt modelId="{6F9E8A76-D443-4CC2-B997-7F22883C6EF9}" type="sibTrans" cxnId="{C973259F-8F35-4362-8492-33DFF369086D}">
      <dgm:prSet/>
      <dgm:spPr/>
      <dgm:t>
        <a:bodyPr/>
        <a:lstStyle/>
        <a:p>
          <a:endParaRPr lang="ru-RU"/>
        </a:p>
      </dgm:t>
    </dgm:pt>
    <dgm:pt modelId="{EDC888C6-9DAC-40E3-BCAF-F2E4AD19330C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1" i="0" u="none" strike="noStrike" cap="none" normalizeH="0" baseline="0" dirty="0" smtClean="0">
              <a:ln/>
              <a:solidFill>
                <a:schemeClr val="bg1"/>
              </a:solidFill>
              <a:effectLst/>
              <a:latin typeface="Times New Roman" pitchFamily="18" charset="0"/>
            </a:rPr>
            <a:t>Поликлиника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1" i="0" u="none" strike="noStrike" cap="none" normalizeH="0" baseline="0" dirty="0" smtClean="0">
              <a:ln/>
              <a:solidFill>
                <a:schemeClr val="bg1"/>
              </a:solidFill>
              <a:effectLst/>
              <a:latin typeface="Times New Roman" pitchFamily="18" charset="0"/>
            </a:rPr>
            <a:t>(в т.ч. дневной стационар)</a:t>
          </a:r>
          <a:endParaRPr kumimoji="0" lang="ru-RU" sz="1600" b="1" i="0" u="none" strike="noStrike" cap="none" normalizeH="0" baseline="0" dirty="0" smtClean="0">
            <a:ln/>
            <a:solidFill>
              <a:schemeClr val="bg1"/>
            </a:solidFill>
            <a:effectLst/>
            <a:latin typeface="Verdana" pitchFamily="34" charset="0"/>
          </a:endParaRPr>
        </a:p>
      </dgm:t>
    </dgm:pt>
    <dgm:pt modelId="{DF749005-E916-4E71-9391-0FE1AA74367D}" type="parTrans" cxnId="{48E4A07C-558D-45AC-9208-6AC354AEDBCA}">
      <dgm:prSet/>
      <dgm:spPr/>
      <dgm:t>
        <a:bodyPr/>
        <a:lstStyle/>
        <a:p>
          <a:endParaRPr lang="ru-RU"/>
        </a:p>
      </dgm:t>
    </dgm:pt>
    <dgm:pt modelId="{60759A02-BFBA-4C2A-B085-B9BB4CCB76D8}" type="sibTrans" cxnId="{48E4A07C-558D-45AC-9208-6AC354AEDBCA}">
      <dgm:prSet/>
      <dgm:spPr/>
      <dgm:t>
        <a:bodyPr/>
        <a:lstStyle/>
        <a:p>
          <a:endParaRPr lang="ru-RU"/>
        </a:p>
      </dgm:t>
    </dgm:pt>
    <dgm:pt modelId="{07FA9E8E-89FB-4E19-8982-8F1998D2ECFF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1" i="0" u="none" strike="noStrike" cap="none" normalizeH="0" baseline="0" dirty="0" smtClean="0">
              <a:ln/>
              <a:solidFill>
                <a:schemeClr val="bg1"/>
              </a:solidFill>
              <a:effectLst/>
              <a:latin typeface="Times New Roman" pitchFamily="18" charset="0"/>
            </a:rPr>
            <a:t>Детская поликлиника</a:t>
          </a:r>
          <a:endParaRPr kumimoji="0" lang="ru-RU" sz="1600" b="1" i="0" u="none" strike="noStrike" cap="none" normalizeH="0" baseline="0" dirty="0" smtClean="0">
            <a:ln/>
            <a:solidFill>
              <a:schemeClr val="bg1"/>
            </a:solidFill>
            <a:effectLst/>
            <a:latin typeface="Verdana" pitchFamily="34" charset="0"/>
          </a:endParaRPr>
        </a:p>
      </dgm:t>
    </dgm:pt>
    <dgm:pt modelId="{2786E4F5-F0FD-4C65-9EDB-DF3C77A04A5C}" type="parTrans" cxnId="{69EBEEE4-F8AF-455D-8288-8DCC692D8A09}">
      <dgm:prSet/>
      <dgm:spPr/>
      <dgm:t>
        <a:bodyPr/>
        <a:lstStyle/>
        <a:p>
          <a:endParaRPr lang="ru-RU"/>
        </a:p>
      </dgm:t>
    </dgm:pt>
    <dgm:pt modelId="{E20668CF-4C7E-4B0F-8B81-C465AEF1B2AC}" type="sibTrans" cxnId="{69EBEEE4-F8AF-455D-8288-8DCC692D8A09}">
      <dgm:prSet/>
      <dgm:spPr/>
      <dgm:t>
        <a:bodyPr/>
        <a:lstStyle/>
        <a:p>
          <a:endParaRPr lang="ru-RU"/>
        </a:p>
      </dgm:t>
    </dgm:pt>
    <dgm:pt modelId="{D64FE3A2-A645-4C48-BF19-19A4D341A7FB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1" i="0" u="none" strike="noStrike" cap="none" normalizeH="0" baseline="0" dirty="0" smtClean="0">
              <a:ln/>
              <a:solidFill>
                <a:schemeClr val="bg1"/>
              </a:solidFill>
              <a:effectLst/>
              <a:latin typeface="Times New Roman" pitchFamily="18" charset="0"/>
            </a:rPr>
            <a:t>Стоматологическое отделение</a:t>
          </a:r>
          <a:endParaRPr kumimoji="0" lang="ru-RU" sz="1600" b="1" i="0" u="none" strike="noStrike" cap="none" normalizeH="0" baseline="0" dirty="0" smtClean="0">
            <a:ln/>
            <a:solidFill>
              <a:schemeClr val="bg1"/>
            </a:solidFill>
            <a:effectLst/>
            <a:latin typeface="Verdana" pitchFamily="34" charset="0"/>
          </a:endParaRPr>
        </a:p>
      </dgm:t>
    </dgm:pt>
    <dgm:pt modelId="{258B8CD3-5CA7-4B95-8A66-3FAF1F475505}" type="parTrans" cxnId="{3F811350-94F8-4A00-9A0A-C462009EE1F2}">
      <dgm:prSet/>
      <dgm:spPr/>
      <dgm:t>
        <a:bodyPr/>
        <a:lstStyle/>
        <a:p>
          <a:endParaRPr lang="ru-RU"/>
        </a:p>
      </dgm:t>
    </dgm:pt>
    <dgm:pt modelId="{FD83D07B-53F1-41C8-82E4-76B77402F134}" type="sibTrans" cxnId="{3F811350-94F8-4A00-9A0A-C462009EE1F2}">
      <dgm:prSet/>
      <dgm:spPr/>
      <dgm:t>
        <a:bodyPr/>
        <a:lstStyle/>
        <a:p>
          <a:endParaRPr lang="ru-RU"/>
        </a:p>
      </dgm:t>
    </dgm:pt>
    <dgm:pt modelId="{B60301A2-B822-42BF-96C8-354531892790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1" i="0" u="none" strike="noStrike" cap="none" normalizeH="0" baseline="0" dirty="0" smtClean="0">
              <a:ln/>
              <a:solidFill>
                <a:schemeClr val="bg1"/>
              </a:solidFill>
              <a:effectLst/>
              <a:latin typeface="Times New Roman" pitchFamily="18" charset="0"/>
            </a:rPr>
            <a:t>Женская консультация</a:t>
          </a:r>
          <a:endParaRPr kumimoji="0" lang="ru-RU" sz="1600" b="1" i="0" u="none" strike="noStrike" cap="none" normalizeH="0" baseline="0" dirty="0" smtClean="0">
            <a:ln/>
            <a:solidFill>
              <a:schemeClr val="bg1"/>
            </a:solidFill>
            <a:effectLst/>
            <a:latin typeface="Verdana" pitchFamily="34" charset="0"/>
          </a:endParaRPr>
        </a:p>
      </dgm:t>
    </dgm:pt>
    <dgm:pt modelId="{0DFE64B7-EC48-4EE3-9F93-4852D44B8348}" type="parTrans" cxnId="{F7180792-BC87-472B-9845-938D7AA0943A}">
      <dgm:prSet/>
      <dgm:spPr/>
      <dgm:t>
        <a:bodyPr/>
        <a:lstStyle/>
        <a:p>
          <a:endParaRPr lang="ru-RU"/>
        </a:p>
      </dgm:t>
    </dgm:pt>
    <dgm:pt modelId="{B906D9CA-906A-4801-9335-A3856A975F91}" type="sibTrans" cxnId="{F7180792-BC87-472B-9845-938D7AA0943A}">
      <dgm:prSet/>
      <dgm:spPr/>
      <dgm:t>
        <a:bodyPr/>
        <a:lstStyle/>
        <a:p>
          <a:endParaRPr lang="ru-RU"/>
        </a:p>
      </dgm:t>
    </dgm:pt>
    <dgm:pt modelId="{A9620CEE-6C0F-451C-A31A-28476ABCD922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sz="500" b="0" i="0" u="none" strike="noStrike" cap="none" normalizeH="0" baseline="0" dirty="0" smtClean="0">
            <a:ln/>
            <a:effectLst/>
            <a:latin typeface="Times New Roman" pitchFamily="18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1" i="0" u="none" strike="noStrike" cap="none" normalizeH="0" baseline="0" dirty="0" smtClean="0">
              <a:ln/>
              <a:solidFill>
                <a:schemeClr val="bg1"/>
              </a:solidFill>
              <a:effectLst/>
              <a:latin typeface="Times New Roman" pitchFamily="18" charset="0"/>
            </a:rPr>
            <a:t>пгт. Никель</a:t>
          </a:r>
          <a:endParaRPr kumimoji="0" lang="ru-RU" sz="1600" b="1" i="0" u="none" strike="noStrike" cap="none" normalizeH="0" baseline="0" dirty="0" smtClean="0">
            <a:ln/>
            <a:solidFill>
              <a:schemeClr val="bg1"/>
            </a:solidFill>
            <a:effectLst/>
            <a:latin typeface="Verdana" pitchFamily="34" charset="0"/>
          </a:endParaRPr>
        </a:p>
      </dgm:t>
    </dgm:pt>
    <dgm:pt modelId="{86F95C77-C0F9-4A82-90D9-A045718B38C7}" type="parTrans" cxnId="{41EC948C-F2F5-4140-80C3-396DA15DCC50}">
      <dgm:prSet/>
      <dgm:spPr/>
      <dgm:t>
        <a:bodyPr/>
        <a:lstStyle/>
        <a:p>
          <a:endParaRPr lang="ru-RU"/>
        </a:p>
      </dgm:t>
    </dgm:pt>
    <dgm:pt modelId="{A4058157-FBAA-47BF-9045-9AE050F9C13D}" type="sibTrans" cxnId="{41EC948C-F2F5-4140-80C3-396DA15DCC50}">
      <dgm:prSet/>
      <dgm:spPr/>
      <dgm:t>
        <a:bodyPr/>
        <a:lstStyle/>
        <a:p>
          <a:endParaRPr lang="ru-RU"/>
        </a:p>
      </dgm:t>
    </dgm:pt>
    <dgm:pt modelId="{72535014-F144-437F-86C5-9B8DB38F3029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sz="500" b="0" i="0" u="none" strike="noStrike" cap="none" normalizeH="0" baseline="0" dirty="0" smtClean="0">
            <a:ln/>
            <a:effectLst/>
            <a:latin typeface="Times New Roman" pitchFamily="18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sz="500" b="0" i="0" u="none" strike="noStrike" cap="none" normalizeH="0" baseline="0" dirty="0" smtClean="0">
            <a:ln/>
            <a:effectLst/>
            <a:latin typeface="Times New Roman" pitchFamily="18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1" i="0" u="none" strike="noStrike" cap="none" normalizeH="0" baseline="0" dirty="0" smtClean="0">
              <a:ln/>
              <a:solidFill>
                <a:schemeClr val="bg1"/>
              </a:solidFill>
              <a:effectLst/>
              <a:latin typeface="Times New Roman" pitchFamily="18" charset="0"/>
            </a:rPr>
            <a:t>Стационар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sz="1000" b="0" i="0" u="none" strike="noStrike" cap="none" normalizeH="0" baseline="0" dirty="0" smtClean="0">
            <a:ln/>
            <a:effectLst/>
            <a:latin typeface="Verdana" pitchFamily="34" charset="0"/>
          </a:endParaRPr>
        </a:p>
      </dgm:t>
    </dgm:pt>
    <dgm:pt modelId="{B759F906-2297-4B86-A0AA-1100406C0C4F}" type="parTrans" cxnId="{6A55E062-8653-484E-858F-9CA2091AC56C}">
      <dgm:prSet/>
      <dgm:spPr/>
      <dgm:t>
        <a:bodyPr/>
        <a:lstStyle/>
        <a:p>
          <a:endParaRPr lang="ru-RU"/>
        </a:p>
      </dgm:t>
    </dgm:pt>
    <dgm:pt modelId="{7896C674-0255-42D2-B5DC-EDFA3C7740C8}" type="sibTrans" cxnId="{6A55E062-8653-484E-858F-9CA2091AC56C}">
      <dgm:prSet/>
      <dgm:spPr/>
      <dgm:t>
        <a:bodyPr/>
        <a:lstStyle/>
        <a:p>
          <a:endParaRPr lang="ru-RU"/>
        </a:p>
      </dgm:t>
    </dgm:pt>
    <dgm:pt modelId="{55A750AE-06BB-436B-9863-64793E523D8A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1" i="0" u="none" strike="noStrike" cap="none" normalizeH="0" baseline="0" dirty="0" smtClean="0">
              <a:ln/>
              <a:effectLst/>
              <a:latin typeface="Times New Roman" pitchFamily="18" charset="0"/>
            </a:rPr>
            <a:t>Отделение сестринского ухода</a:t>
          </a:r>
          <a:endParaRPr kumimoji="0" lang="ru-RU" sz="1600" b="1" i="0" u="none" strike="noStrike" cap="none" normalizeH="0" baseline="0" dirty="0" smtClean="0">
            <a:ln/>
            <a:effectLst/>
            <a:latin typeface="Verdana" pitchFamily="34" charset="0"/>
          </a:endParaRPr>
        </a:p>
      </dgm:t>
    </dgm:pt>
    <dgm:pt modelId="{C01728D5-EA24-49BD-B527-D14974F76B71}" type="parTrans" cxnId="{45548D1B-6A83-4879-828E-C3FB2CA43C8A}">
      <dgm:prSet/>
      <dgm:spPr/>
      <dgm:t>
        <a:bodyPr/>
        <a:lstStyle/>
        <a:p>
          <a:endParaRPr lang="ru-RU"/>
        </a:p>
      </dgm:t>
    </dgm:pt>
    <dgm:pt modelId="{C5ECB3BA-C952-4316-801B-A2ED9D4F8CC0}" type="sibTrans" cxnId="{45548D1B-6A83-4879-828E-C3FB2CA43C8A}">
      <dgm:prSet/>
      <dgm:spPr/>
      <dgm:t>
        <a:bodyPr/>
        <a:lstStyle/>
        <a:p>
          <a:endParaRPr lang="ru-RU"/>
        </a:p>
      </dgm:t>
    </dgm:pt>
    <dgm:pt modelId="{3E754510-169D-47FC-91DA-89ED8B14377C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sz="500" b="0" i="0" u="none" strike="noStrike" cap="none" normalizeH="0" baseline="0" dirty="0" smtClean="0">
            <a:ln/>
            <a:effectLst/>
            <a:latin typeface="Times New Roman" pitchFamily="18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1" i="0" u="none" strike="noStrike" cap="none" normalizeH="0" baseline="0" dirty="0" smtClean="0">
              <a:ln/>
              <a:effectLst/>
              <a:latin typeface="Times New Roman" pitchFamily="18" charset="0"/>
            </a:rPr>
            <a:t>Отделение анестезиологии-реанимации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sz="500" b="0" i="0" u="none" strike="noStrike" cap="none" normalizeH="0" baseline="0" dirty="0" smtClean="0">
            <a:ln/>
            <a:effectLst/>
            <a:latin typeface="Verdana" pitchFamily="34" charset="0"/>
          </a:endParaRPr>
        </a:p>
      </dgm:t>
    </dgm:pt>
    <dgm:pt modelId="{7C91F6E6-6AB7-4118-90F8-D6D8F631EAB1}" type="parTrans" cxnId="{9E2015FB-6339-476A-8962-385183BFAA4C}">
      <dgm:prSet/>
      <dgm:spPr/>
      <dgm:t>
        <a:bodyPr/>
        <a:lstStyle/>
        <a:p>
          <a:endParaRPr lang="ru-RU"/>
        </a:p>
      </dgm:t>
    </dgm:pt>
    <dgm:pt modelId="{852E5664-712E-4284-861C-2377B3DFB3F5}" type="sibTrans" cxnId="{9E2015FB-6339-476A-8962-385183BFAA4C}">
      <dgm:prSet/>
      <dgm:spPr/>
      <dgm:t>
        <a:bodyPr/>
        <a:lstStyle/>
        <a:p>
          <a:endParaRPr lang="ru-RU"/>
        </a:p>
      </dgm:t>
    </dgm:pt>
    <dgm:pt modelId="{0AE18AC5-84B2-47E8-AE6D-8E9F52EA91BF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sz="500" b="0" i="0" u="none" strike="noStrike" cap="none" normalizeH="0" baseline="0" dirty="0" smtClean="0">
            <a:ln/>
            <a:effectLst/>
            <a:latin typeface="Times New Roman" pitchFamily="18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1" i="0" u="none" strike="noStrike" cap="none" normalizeH="0" baseline="0" dirty="0" smtClean="0">
              <a:ln/>
              <a:effectLst/>
              <a:latin typeface="Times New Roman" pitchFamily="18" charset="0"/>
            </a:rPr>
            <a:t>Детское отделение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1" i="0" u="none" strike="noStrike" cap="none" normalizeH="0" baseline="0" dirty="0" smtClean="0">
              <a:ln/>
              <a:effectLst/>
              <a:latin typeface="Times New Roman" pitchFamily="18" charset="0"/>
            </a:rPr>
            <a:t>Терапевтическое отделение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sz="500" b="0" i="0" u="none" strike="noStrike" cap="none" normalizeH="0" baseline="0" dirty="0" smtClean="0">
            <a:ln/>
            <a:effectLst/>
            <a:latin typeface="Verdana" pitchFamily="34" charset="0"/>
          </a:endParaRPr>
        </a:p>
      </dgm:t>
    </dgm:pt>
    <dgm:pt modelId="{92565CB4-304A-4789-9359-20B4C9029943}" type="parTrans" cxnId="{3BE5339E-FAD7-44E5-90A1-A4D36AAC0690}">
      <dgm:prSet/>
      <dgm:spPr/>
      <dgm:t>
        <a:bodyPr/>
        <a:lstStyle/>
        <a:p>
          <a:endParaRPr lang="ru-RU"/>
        </a:p>
      </dgm:t>
    </dgm:pt>
    <dgm:pt modelId="{79E1AEEE-FF80-4427-A79D-AEB79247AE5A}" type="sibTrans" cxnId="{3BE5339E-FAD7-44E5-90A1-A4D36AAC0690}">
      <dgm:prSet/>
      <dgm:spPr/>
      <dgm:t>
        <a:bodyPr/>
        <a:lstStyle/>
        <a:p>
          <a:endParaRPr lang="ru-RU"/>
        </a:p>
      </dgm:t>
    </dgm:pt>
    <dgm:pt modelId="{BDF17D70-4119-4ABC-B883-8BC1C2EBE0A1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1" i="0" u="none" strike="noStrike" cap="none" normalizeH="0" baseline="0" dirty="0" smtClean="0">
              <a:ln/>
              <a:effectLst/>
              <a:latin typeface="Times New Roman" pitchFamily="18" charset="0"/>
            </a:rPr>
            <a:t>Акушерско – гинекологическое отделение</a:t>
          </a:r>
          <a:endParaRPr kumimoji="0" lang="ru-RU" sz="1600" b="1" i="0" u="none" strike="noStrike" cap="none" normalizeH="0" baseline="0" dirty="0" smtClean="0">
            <a:ln/>
            <a:effectLst/>
            <a:latin typeface="Verdana" pitchFamily="34" charset="0"/>
          </a:endParaRPr>
        </a:p>
      </dgm:t>
    </dgm:pt>
    <dgm:pt modelId="{34271C51-AABD-4FC3-BB7E-92F8296F41BE}" type="parTrans" cxnId="{2BC7AFC1-2AE2-4A9A-A43D-F78BF04C8D1C}">
      <dgm:prSet/>
      <dgm:spPr/>
      <dgm:t>
        <a:bodyPr/>
        <a:lstStyle/>
        <a:p>
          <a:endParaRPr lang="ru-RU"/>
        </a:p>
      </dgm:t>
    </dgm:pt>
    <dgm:pt modelId="{C7B7F3AF-9F1F-4076-92C6-9609906EBC7E}" type="sibTrans" cxnId="{2BC7AFC1-2AE2-4A9A-A43D-F78BF04C8D1C}">
      <dgm:prSet/>
      <dgm:spPr/>
      <dgm:t>
        <a:bodyPr/>
        <a:lstStyle/>
        <a:p>
          <a:endParaRPr lang="ru-RU"/>
        </a:p>
      </dgm:t>
    </dgm:pt>
    <dgm:pt modelId="{B265F908-949E-4238-B1ED-873DBA8EA382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1" i="0" u="none" strike="noStrike" cap="none" normalizeH="0" baseline="0" dirty="0" smtClean="0">
              <a:ln/>
              <a:solidFill>
                <a:schemeClr val="bg1"/>
              </a:solidFill>
              <a:effectLst/>
              <a:latin typeface="Times New Roman" pitchFamily="18" charset="0"/>
            </a:rPr>
            <a:t>Поликлиника</a:t>
          </a:r>
          <a:endParaRPr kumimoji="0" lang="ru-RU" sz="1600" b="1" i="0" u="none" strike="noStrike" cap="none" normalizeH="0" baseline="0" dirty="0" smtClean="0">
            <a:ln/>
            <a:solidFill>
              <a:schemeClr val="bg1"/>
            </a:solidFill>
            <a:effectLst/>
            <a:latin typeface="Verdana" pitchFamily="34" charset="0"/>
          </a:endParaRPr>
        </a:p>
      </dgm:t>
    </dgm:pt>
    <dgm:pt modelId="{A7843D6A-B41B-49E9-A842-B9F8C2A35B9D}" type="parTrans" cxnId="{83D93A1C-F98D-4986-B0DE-289E57380107}">
      <dgm:prSet/>
      <dgm:spPr/>
      <dgm:t>
        <a:bodyPr/>
        <a:lstStyle/>
        <a:p>
          <a:endParaRPr lang="ru-RU"/>
        </a:p>
      </dgm:t>
    </dgm:pt>
    <dgm:pt modelId="{644748A2-4839-47FC-AFCB-DFC65CFE8C2F}" type="sibTrans" cxnId="{83D93A1C-F98D-4986-B0DE-289E57380107}">
      <dgm:prSet/>
      <dgm:spPr/>
      <dgm:t>
        <a:bodyPr/>
        <a:lstStyle/>
        <a:p>
          <a:endParaRPr lang="ru-RU"/>
        </a:p>
      </dgm:t>
    </dgm:pt>
    <dgm:pt modelId="{FDE27EFD-BB64-4D41-B7DD-46BE4B266B65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1" i="0" u="none" strike="noStrike" cap="none" normalizeH="0" baseline="0" dirty="0" smtClean="0">
              <a:ln/>
              <a:solidFill>
                <a:schemeClr val="bg1"/>
              </a:solidFill>
              <a:effectLst/>
              <a:latin typeface="Times New Roman" pitchFamily="18" charset="0"/>
            </a:rPr>
            <a:t>Детская поликлиника</a:t>
          </a:r>
          <a:endParaRPr kumimoji="0" lang="ru-RU" sz="1600" b="1" i="0" u="none" strike="noStrike" cap="none" normalizeH="0" baseline="0" dirty="0" smtClean="0">
            <a:ln/>
            <a:solidFill>
              <a:schemeClr val="bg1"/>
            </a:solidFill>
            <a:effectLst/>
            <a:latin typeface="Verdana" pitchFamily="34" charset="0"/>
          </a:endParaRPr>
        </a:p>
      </dgm:t>
    </dgm:pt>
    <dgm:pt modelId="{8129BD59-1B05-40EB-8C45-CB288376A0A5}" type="parTrans" cxnId="{7BF053B8-3A19-43C8-8C33-5A44DE259BA4}">
      <dgm:prSet/>
      <dgm:spPr/>
      <dgm:t>
        <a:bodyPr/>
        <a:lstStyle/>
        <a:p>
          <a:endParaRPr lang="ru-RU"/>
        </a:p>
      </dgm:t>
    </dgm:pt>
    <dgm:pt modelId="{6E152B9A-7DB4-46BF-8633-76C6DA4C0D89}" type="sibTrans" cxnId="{7BF053B8-3A19-43C8-8C33-5A44DE259BA4}">
      <dgm:prSet/>
      <dgm:spPr/>
      <dgm:t>
        <a:bodyPr/>
        <a:lstStyle/>
        <a:p>
          <a:endParaRPr lang="ru-RU"/>
        </a:p>
      </dgm:t>
    </dgm:pt>
    <dgm:pt modelId="{1FE63F4C-7ED9-42A8-8953-C043272D2923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1" i="0" u="none" strike="noStrike" cap="none" normalizeH="0" baseline="0" dirty="0" smtClean="0">
              <a:ln/>
              <a:solidFill>
                <a:schemeClr val="bg1"/>
              </a:solidFill>
              <a:effectLst/>
              <a:latin typeface="Times New Roman" pitchFamily="18" charset="0"/>
            </a:rPr>
            <a:t>Стоматологическое отделение</a:t>
          </a:r>
          <a:endParaRPr kumimoji="0" lang="ru-RU" sz="1600" b="1" i="0" u="none" strike="noStrike" cap="none" normalizeH="0" baseline="0" dirty="0" smtClean="0">
            <a:ln/>
            <a:solidFill>
              <a:schemeClr val="bg1"/>
            </a:solidFill>
            <a:effectLst/>
            <a:latin typeface="Verdana" pitchFamily="34" charset="0"/>
          </a:endParaRPr>
        </a:p>
      </dgm:t>
    </dgm:pt>
    <dgm:pt modelId="{16500AF2-934E-4101-AF39-AB96014C2C02}" type="parTrans" cxnId="{34425E2B-8312-4E77-AD17-F2E73C8185E7}">
      <dgm:prSet/>
      <dgm:spPr/>
      <dgm:t>
        <a:bodyPr/>
        <a:lstStyle/>
        <a:p>
          <a:endParaRPr lang="ru-RU"/>
        </a:p>
      </dgm:t>
    </dgm:pt>
    <dgm:pt modelId="{A6420BC7-4DCE-4C75-80F3-EC2E1DA6B3B8}" type="sibTrans" cxnId="{34425E2B-8312-4E77-AD17-F2E73C8185E7}">
      <dgm:prSet/>
      <dgm:spPr/>
      <dgm:t>
        <a:bodyPr/>
        <a:lstStyle/>
        <a:p>
          <a:endParaRPr lang="ru-RU"/>
        </a:p>
      </dgm:t>
    </dgm:pt>
    <dgm:pt modelId="{483DAD7B-E5FE-42BE-B0E1-5436771BCC4C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1" i="0" u="none" strike="noStrike" cap="none" normalizeH="0" baseline="0" dirty="0" smtClean="0">
              <a:ln/>
              <a:solidFill>
                <a:schemeClr val="bg1"/>
              </a:solidFill>
              <a:effectLst/>
              <a:latin typeface="Times New Roman" pitchFamily="18" charset="0"/>
            </a:rPr>
            <a:t>Женская консультация</a:t>
          </a:r>
          <a:endParaRPr kumimoji="0" lang="ru-RU" sz="1600" b="1" i="0" u="none" strike="noStrike" cap="none" normalizeH="0" baseline="0" dirty="0" smtClean="0">
            <a:ln/>
            <a:solidFill>
              <a:schemeClr val="bg1"/>
            </a:solidFill>
            <a:effectLst/>
            <a:latin typeface="Verdana" pitchFamily="34" charset="0"/>
          </a:endParaRPr>
        </a:p>
      </dgm:t>
    </dgm:pt>
    <dgm:pt modelId="{73081372-EA0B-4BFF-B7C0-5A88ECC9FE75}" type="parTrans" cxnId="{1E41B2FE-8FA6-4BF5-A8B8-DC447E7F0964}">
      <dgm:prSet/>
      <dgm:spPr/>
      <dgm:t>
        <a:bodyPr/>
        <a:lstStyle/>
        <a:p>
          <a:endParaRPr lang="ru-RU"/>
        </a:p>
      </dgm:t>
    </dgm:pt>
    <dgm:pt modelId="{08FCC94F-7966-433A-9003-A1025E9089E0}" type="sibTrans" cxnId="{1E41B2FE-8FA6-4BF5-A8B8-DC447E7F0964}">
      <dgm:prSet/>
      <dgm:spPr/>
      <dgm:t>
        <a:bodyPr/>
        <a:lstStyle/>
        <a:p>
          <a:endParaRPr lang="ru-RU"/>
        </a:p>
      </dgm:t>
    </dgm:pt>
    <dgm:pt modelId="{98675204-78C7-4C62-81BF-4109ABFE0A01}">
      <dgm:prSet custT="1"/>
      <dgm:spPr>
        <a:gradFill rotWithShape="0">
          <a:gsLst>
            <a:gs pos="0">
              <a:schemeClr val="accent1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lang="ru-RU" altLang="ru-RU" sz="3600" b="1" dirty="0" smtClean="0">
              <a:solidFill>
                <a:schemeClr val="bg1"/>
              </a:solidFill>
              <a:latin typeface="Arial Narrow" pitchFamily="34" charset="0"/>
            </a:rPr>
            <a:t>Структура </a:t>
          </a:r>
          <a:r>
            <a:rPr lang="ru-RU" sz="3600" b="1" cap="none" dirty="0" smtClean="0">
              <a:ln/>
              <a:solidFill>
                <a:schemeClr val="bg1"/>
              </a:solidFill>
              <a:latin typeface="Arial Narrow" pitchFamily="34" charset="0"/>
            </a:rPr>
            <a:t>ГОБУЗ «Печенгская ЦРБ»</a:t>
          </a:r>
          <a:endParaRPr kumimoji="0" lang="ru-RU" sz="3600" b="1" i="0" u="none" strike="noStrike" cap="none" normalizeH="0" baseline="0" dirty="0" smtClean="0">
            <a:ln/>
            <a:solidFill>
              <a:schemeClr val="bg1"/>
            </a:solidFill>
            <a:effectLst/>
            <a:latin typeface="Arial Narrow" pitchFamily="34" charset="0"/>
          </a:endParaRPr>
        </a:p>
      </dgm:t>
    </dgm:pt>
    <dgm:pt modelId="{26F90139-1B32-4A5A-94AC-5F6657040AB0}" type="sibTrans" cxnId="{5161486B-1460-49B9-95E1-4B1AF47CD082}">
      <dgm:prSet/>
      <dgm:spPr/>
      <dgm:t>
        <a:bodyPr/>
        <a:lstStyle/>
        <a:p>
          <a:endParaRPr lang="ru-RU"/>
        </a:p>
      </dgm:t>
    </dgm:pt>
    <dgm:pt modelId="{19F16C52-28E5-486D-A1B3-21E4F76F881F}" type="parTrans" cxnId="{5161486B-1460-49B9-95E1-4B1AF47CD082}">
      <dgm:prSet/>
      <dgm:spPr/>
      <dgm:t>
        <a:bodyPr/>
        <a:lstStyle/>
        <a:p>
          <a:endParaRPr lang="ru-RU"/>
        </a:p>
      </dgm:t>
    </dgm:pt>
    <dgm:pt modelId="{EBB38C8A-1B4F-4F5C-8AAB-EA79B93C531F}" type="pres">
      <dgm:prSet presAssocID="{54EA4815-A392-4767-B003-6BBF5027A0B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8634B6F5-03A5-4DF0-8E68-7278566D03C5}" type="pres">
      <dgm:prSet presAssocID="{98675204-78C7-4C62-81BF-4109ABFE0A01}" presName="hierRoot1" presStyleCnt="0">
        <dgm:presLayoutVars>
          <dgm:hierBranch/>
        </dgm:presLayoutVars>
      </dgm:prSet>
      <dgm:spPr/>
    </dgm:pt>
    <dgm:pt modelId="{7A5815E8-FF4C-4143-9571-CE64C3003D66}" type="pres">
      <dgm:prSet presAssocID="{98675204-78C7-4C62-81BF-4109ABFE0A01}" presName="rootComposite1" presStyleCnt="0"/>
      <dgm:spPr/>
    </dgm:pt>
    <dgm:pt modelId="{13BA4AC1-15E6-406F-A53D-E95BCC29DB94}" type="pres">
      <dgm:prSet presAssocID="{98675204-78C7-4C62-81BF-4109ABFE0A01}" presName="rootText1" presStyleLbl="node0" presStyleIdx="0" presStyleCnt="1" custScaleX="1346443" custScaleY="238314" custLinFactNeighborX="48494" custLinFactNeighborY="-1002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FF79091-2527-419F-B1A6-2FAEB2388C44}" type="pres">
      <dgm:prSet presAssocID="{98675204-78C7-4C62-81BF-4109ABFE0A01}" presName="rootConnector1" presStyleLbl="node1" presStyleIdx="0" presStyleCnt="0"/>
      <dgm:spPr/>
      <dgm:t>
        <a:bodyPr/>
        <a:lstStyle/>
        <a:p>
          <a:endParaRPr lang="ru-RU"/>
        </a:p>
      </dgm:t>
    </dgm:pt>
    <dgm:pt modelId="{E55D4DC2-14F9-445D-9A96-0F09D22AD8D5}" type="pres">
      <dgm:prSet presAssocID="{98675204-78C7-4C62-81BF-4109ABFE0A01}" presName="hierChild2" presStyleCnt="0"/>
      <dgm:spPr/>
    </dgm:pt>
    <dgm:pt modelId="{6FE6547F-B4D2-44C1-9FE5-2811B7BFC60A}" type="pres">
      <dgm:prSet presAssocID="{60DEAD7D-D6C8-4306-BF62-670461384771}" presName="Name35" presStyleLbl="parChTrans1D2" presStyleIdx="0" presStyleCnt="2"/>
      <dgm:spPr/>
      <dgm:t>
        <a:bodyPr/>
        <a:lstStyle/>
        <a:p>
          <a:endParaRPr lang="ru-RU"/>
        </a:p>
      </dgm:t>
    </dgm:pt>
    <dgm:pt modelId="{7A59C487-564D-4950-9072-78B2E6A4F213}" type="pres">
      <dgm:prSet presAssocID="{D90F1618-8DC5-4D4F-85DC-7F008B7788C2}" presName="hierRoot2" presStyleCnt="0">
        <dgm:presLayoutVars>
          <dgm:hierBranch val="l"/>
        </dgm:presLayoutVars>
      </dgm:prSet>
      <dgm:spPr/>
    </dgm:pt>
    <dgm:pt modelId="{09F6DBD7-696D-40D2-8833-1D3BFF751FA9}" type="pres">
      <dgm:prSet presAssocID="{D90F1618-8DC5-4D4F-85DC-7F008B7788C2}" presName="rootComposite" presStyleCnt="0"/>
      <dgm:spPr/>
    </dgm:pt>
    <dgm:pt modelId="{62226CE1-3FE8-4576-8179-31C44DC788E5}" type="pres">
      <dgm:prSet presAssocID="{D90F1618-8DC5-4D4F-85DC-7F008B7788C2}" presName="rootText" presStyleLbl="node2" presStyleIdx="0" presStyleCnt="2" custScaleX="278222" custScaleY="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93B391C-7F1D-425C-993C-10D2105CC508}" type="pres">
      <dgm:prSet presAssocID="{D90F1618-8DC5-4D4F-85DC-7F008B7788C2}" presName="rootConnector" presStyleLbl="node2" presStyleIdx="0" presStyleCnt="2"/>
      <dgm:spPr/>
      <dgm:t>
        <a:bodyPr/>
        <a:lstStyle/>
        <a:p>
          <a:endParaRPr lang="ru-RU"/>
        </a:p>
      </dgm:t>
    </dgm:pt>
    <dgm:pt modelId="{E693B47D-78D1-4177-9199-AF221ABB1623}" type="pres">
      <dgm:prSet presAssocID="{D90F1618-8DC5-4D4F-85DC-7F008B7788C2}" presName="hierChild4" presStyleCnt="0"/>
      <dgm:spPr/>
    </dgm:pt>
    <dgm:pt modelId="{D45E2198-D174-4A0A-ACEB-D593E24D0206}" type="pres">
      <dgm:prSet presAssocID="{CC8498F4-0429-40E4-9640-83C71869134D}" presName="Name50" presStyleLbl="parChTrans1D3" presStyleIdx="0" presStyleCnt="10"/>
      <dgm:spPr/>
      <dgm:t>
        <a:bodyPr/>
        <a:lstStyle/>
        <a:p>
          <a:endParaRPr lang="ru-RU"/>
        </a:p>
      </dgm:t>
    </dgm:pt>
    <dgm:pt modelId="{28669C98-2BA8-4B58-A963-509F3A88730F}" type="pres">
      <dgm:prSet presAssocID="{8B9F4E97-1A4E-409C-AB80-25EA962FC9CB}" presName="hierRoot2" presStyleCnt="0">
        <dgm:presLayoutVars>
          <dgm:hierBranch val="r"/>
        </dgm:presLayoutVars>
      </dgm:prSet>
      <dgm:spPr/>
    </dgm:pt>
    <dgm:pt modelId="{06AE6AD1-219A-44BA-B173-CAC636B5DB7A}" type="pres">
      <dgm:prSet presAssocID="{8B9F4E97-1A4E-409C-AB80-25EA962FC9CB}" presName="rootComposite" presStyleCnt="0"/>
      <dgm:spPr/>
    </dgm:pt>
    <dgm:pt modelId="{33E8A4F9-4C8F-4685-B14B-5BD04016D692}" type="pres">
      <dgm:prSet presAssocID="{8B9F4E97-1A4E-409C-AB80-25EA962FC9CB}" presName="rootText" presStyleLbl="node3" presStyleIdx="0" presStyleCnt="10" custScaleX="19301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181A2BE-0247-4F1A-94C2-58DD63B6ED39}" type="pres">
      <dgm:prSet presAssocID="{8B9F4E97-1A4E-409C-AB80-25EA962FC9CB}" presName="rootConnector" presStyleLbl="node3" presStyleIdx="0" presStyleCnt="10"/>
      <dgm:spPr/>
      <dgm:t>
        <a:bodyPr/>
        <a:lstStyle/>
        <a:p>
          <a:endParaRPr lang="ru-RU"/>
        </a:p>
      </dgm:t>
    </dgm:pt>
    <dgm:pt modelId="{170A07F1-BE7A-4C09-A771-419DF620362C}" type="pres">
      <dgm:prSet presAssocID="{8B9F4E97-1A4E-409C-AB80-25EA962FC9CB}" presName="hierChild4" presStyleCnt="0"/>
      <dgm:spPr/>
    </dgm:pt>
    <dgm:pt modelId="{AB6E6C05-FDB9-46D7-A126-6ECBF682D405}" type="pres">
      <dgm:prSet presAssocID="{62A74C78-AF54-4877-8398-92EF5E23F3DA}" presName="Name50" presStyleLbl="parChTrans1D4" presStyleIdx="0" presStyleCnt="7"/>
      <dgm:spPr/>
      <dgm:t>
        <a:bodyPr/>
        <a:lstStyle/>
        <a:p>
          <a:endParaRPr lang="ru-RU"/>
        </a:p>
      </dgm:t>
    </dgm:pt>
    <dgm:pt modelId="{47462CDA-5C8F-4B24-833C-A8C567DE8EC9}" type="pres">
      <dgm:prSet presAssocID="{5241FDFE-586A-4380-9C50-5C0234BE170D}" presName="hierRoot2" presStyleCnt="0">
        <dgm:presLayoutVars>
          <dgm:hierBranch val="r"/>
        </dgm:presLayoutVars>
      </dgm:prSet>
      <dgm:spPr/>
    </dgm:pt>
    <dgm:pt modelId="{900C52CB-2F37-44D1-9CA9-D7A9C7430DAE}" type="pres">
      <dgm:prSet presAssocID="{5241FDFE-586A-4380-9C50-5C0234BE170D}" presName="rootComposite" presStyleCnt="0"/>
      <dgm:spPr/>
    </dgm:pt>
    <dgm:pt modelId="{7B6008F5-5308-4699-80CB-88F92433B9E7}" type="pres">
      <dgm:prSet presAssocID="{5241FDFE-586A-4380-9C50-5C0234BE170D}" presName="rootText" presStyleLbl="node4" presStyleIdx="0" presStyleCnt="7" custScaleX="503780" custScaleY="20494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8824CA6-DDED-4094-B4CA-3C1BB1FB12D0}" type="pres">
      <dgm:prSet presAssocID="{5241FDFE-586A-4380-9C50-5C0234BE170D}" presName="rootConnector" presStyleLbl="node4" presStyleIdx="0" presStyleCnt="7"/>
      <dgm:spPr/>
      <dgm:t>
        <a:bodyPr/>
        <a:lstStyle/>
        <a:p>
          <a:endParaRPr lang="ru-RU"/>
        </a:p>
      </dgm:t>
    </dgm:pt>
    <dgm:pt modelId="{24BD5D84-088F-4632-B0BC-74DDA9E7BBF1}" type="pres">
      <dgm:prSet presAssocID="{5241FDFE-586A-4380-9C50-5C0234BE170D}" presName="hierChild4" presStyleCnt="0"/>
      <dgm:spPr/>
    </dgm:pt>
    <dgm:pt modelId="{28B79A7C-E41D-437A-83F1-9279634692DC}" type="pres">
      <dgm:prSet presAssocID="{5241FDFE-586A-4380-9C50-5C0234BE170D}" presName="hierChild5" presStyleCnt="0"/>
      <dgm:spPr/>
    </dgm:pt>
    <dgm:pt modelId="{59E17FFB-7F4C-4CC5-A65F-808FDF768531}" type="pres">
      <dgm:prSet presAssocID="{BACD26BC-570C-4889-87C0-DD81324FEB7E}" presName="Name50" presStyleLbl="parChTrans1D4" presStyleIdx="1" presStyleCnt="7"/>
      <dgm:spPr/>
      <dgm:t>
        <a:bodyPr/>
        <a:lstStyle/>
        <a:p>
          <a:endParaRPr lang="ru-RU"/>
        </a:p>
      </dgm:t>
    </dgm:pt>
    <dgm:pt modelId="{E02E4335-B344-454C-B25D-94DD03395E7B}" type="pres">
      <dgm:prSet presAssocID="{5DEEFBC0-FDB6-408B-B7F1-8D8ECD0673AD}" presName="hierRoot2" presStyleCnt="0">
        <dgm:presLayoutVars>
          <dgm:hierBranch val="r"/>
        </dgm:presLayoutVars>
      </dgm:prSet>
      <dgm:spPr/>
    </dgm:pt>
    <dgm:pt modelId="{C7EB9EBD-002E-42CD-B3C7-7756782ACA57}" type="pres">
      <dgm:prSet presAssocID="{5DEEFBC0-FDB6-408B-B7F1-8D8ECD0673AD}" presName="rootComposite" presStyleCnt="0"/>
      <dgm:spPr/>
    </dgm:pt>
    <dgm:pt modelId="{27C7C196-6542-43FB-B3BE-17B09E14A76E}" type="pres">
      <dgm:prSet presAssocID="{5DEEFBC0-FDB6-408B-B7F1-8D8ECD0673AD}" presName="rootText" presStyleLbl="node4" presStyleIdx="1" presStyleCnt="7" custScaleX="541442" custScaleY="16207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9F0DAE2-C1E9-43A9-A249-5F8719266F3B}" type="pres">
      <dgm:prSet presAssocID="{5DEEFBC0-FDB6-408B-B7F1-8D8ECD0673AD}" presName="rootConnector" presStyleLbl="node4" presStyleIdx="1" presStyleCnt="7"/>
      <dgm:spPr/>
      <dgm:t>
        <a:bodyPr/>
        <a:lstStyle/>
        <a:p>
          <a:endParaRPr lang="ru-RU"/>
        </a:p>
      </dgm:t>
    </dgm:pt>
    <dgm:pt modelId="{7B72AFAF-9A20-4CB3-B695-B813D42BDBA3}" type="pres">
      <dgm:prSet presAssocID="{5DEEFBC0-FDB6-408B-B7F1-8D8ECD0673AD}" presName="hierChild4" presStyleCnt="0"/>
      <dgm:spPr/>
    </dgm:pt>
    <dgm:pt modelId="{38E99528-EAB1-4AC0-9CE7-9994681257A0}" type="pres">
      <dgm:prSet presAssocID="{5DEEFBC0-FDB6-408B-B7F1-8D8ECD0673AD}" presName="hierChild5" presStyleCnt="0"/>
      <dgm:spPr/>
    </dgm:pt>
    <dgm:pt modelId="{4B9E4E2D-4E24-4C0E-AD41-402A120BB5C7}" type="pres">
      <dgm:prSet presAssocID="{D4D5451D-4FD7-4DB5-8192-ED6C611D308B}" presName="Name50" presStyleLbl="parChTrans1D4" presStyleIdx="2" presStyleCnt="7"/>
      <dgm:spPr/>
      <dgm:t>
        <a:bodyPr/>
        <a:lstStyle/>
        <a:p>
          <a:endParaRPr lang="ru-RU"/>
        </a:p>
      </dgm:t>
    </dgm:pt>
    <dgm:pt modelId="{8598D371-EF1A-4CE6-B5B2-5B648C0B530F}" type="pres">
      <dgm:prSet presAssocID="{255C9FCD-6A75-4BAC-BC08-6BC9129F8E24}" presName="hierRoot2" presStyleCnt="0">
        <dgm:presLayoutVars>
          <dgm:hierBranch val="r"/>
        </dgm:presLayoutVars>
      </dgm:prSet>
      <dgm:spPr/>
    </dgm:pt>
    <dgm:pt modelId="{63DCD4A5-C896-4BCA-B581-912437E5D5EC}" type="pres">
      <dgm:prSet presAssocID="{255C9FCD-6A75-4BAC-BC08-6BC9129F8E24}" presName="rootComposite" presStyleCnt="0"/>
      <dgm:spPr/>
    </dgm:pt>
    <dgm:pt modelId="{BA8AA95E-7745-484C-8416-92F99456B381}" type="pres">
      <dgm:prSet presAssocID="{255C9FCD-6A75-4BAC-BC08-6BC9129F8E24}" presName="rootText" presStyleLbl="node4" presStyleIdx="2" presStyleCnt="7" custScaleX="496869" custScaleY="19777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E1EE82D-FD73-49DC-B815-17AFDDC62383}" type="pres">
      <dgm:prSet presAssocID="{255C9FCD-6A75-4BAC-BC08-6BC9129F8E24}" presName="rootConnector" presStyleLbl="node4" presStyleIdx="2" presStyleCnt="7"/>
      <dgm:spPr/>
      <dgm:t>
        <a:bodyPr/>
        <a:lstStyle/>
        <a:p>
          <a:endParaRPr lang="ru-RU"/>
        </a:p>
      </dgm:t>
    </dgm:pt>
    <dgm:pt modelId="{703D7BD4-071B-4C2C-B1DE-01AFA1CD0DC5}" type="pres">
      <dgm:prSet presAssocID="{255C9FCD-6A75-4BAC-BC08-6BC9129F8E24}" presName="hierChild4" presStyleCnt="0"/>
      <dgm:spPr/>
    </dgm:pt>
    <dgm:pt modelId="{9156DCB9-7F3F-4E5E-B6D9-0BB5B16F92E0}" type="pres">
      <dgm:prSet presAssocID="{255C9FCD-6A75-4BAC-BC08-6BC9129F8E24}" presName="hierChild5" presStyleCnt="0"/>
      <dgm:spPr/>
    </dgm:pt>
    <dgm:pt modelId="{D3F94759-47CB-4E46-8FF1-8D7574AF3F77}" type="pres">
      <dgm:prSet presAssocID="{8B9F4E97-1A4E-409C-AB80-25EA962FC9CB}" presName="hierChild5" presStyleCnt="0"/>
      <dgm:spPr/>
    </dgm:pt>
    <dgm:pt modelId="{91399A79-B13E-483F-ACBB-3F89B55FD745}" type="pres">
      <dgm:prSet presAssocID="{DF749005-E916-4E71-9391-0FE1AA74367D}" presName="Name50" presStyleLbl="parChTrans1D3" presStyleIdx="1" presStyleCnt="10"/>
      <dgm:spPr/>
      <dgm:t>
        <a:bodyPr/>
        <a:lstStyle/>
        <a:p>
          <a:endParaRPr lang="ru-RU"/>
        </a:p>
      </dgm:t>
    </dgm:pt>
    <dgm:pt modelId="{BD9203C4-6E12-488E-8CE0-5A4217346FFA}" type="pres">
      <dgm:prSet presAssocID="{EDC888C6-9DAC-40E3-BCAF-F2E4AD19330C}" presName="hierRoot2" presStyleCnt="0">
        <dgm:presLayoutVars>
          <dgm:hierBranch val="l"/>
        </dgm:presLayoutVars>
      </dgm:prSet>
      <dgm:spPr/>
    </dgm:pt>
    <dgm:pt modelId="{64E8D024-0140-4086-9770-74FA778A775C}" type="pres">
      <dgm:prSet presAssocID="{EDC888C6-9DAC-40E3-BCAF-F2E4AD19330C}" presName="rootComposite" presStyleCnt="0"/>
      <dgm:spPr/>
    </dgm:pt>
    <dgm:pt modelId="{5A863B16-3F7A-44C6-BE0F-00BA8980F4C1}" type="pres">
      <dgm:prSet presAssocID="{EDC888C6-9DAC-40E3-BCAF-F2E4AD19330C}" presName="rootText" presStyleLbl="node3" presStyleIdx="1" presStyleCnt="10" custScaleX="406343" custScaleY="15543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62122B4-A8F5-4DBA-A836-87F07057EC42}" type="pres">
      <dgm:prSet presAssocID="{EDC888C6-9DAC-40E3-BCAF-F2E4AD19330C}" presName="rootConnector" presStyleLbl="node3" presStyleIdx="1" presStyleCnt="10"/>
      <dgm:spPr/>
      <dgm:t>
        <a:bodyPr/>
        <a:lstStyle/>
        <a:p>
          <a:endParaRPr lang="ru-RU"/>
        </a:p>
      </dgm:t>
    </dgm:pt>
    <dgm:pt modelId="{28D1B13E-4F60-44B9-A61F-2464A3C00A31}" type="pres">
      <dgm:prSet presAssocID="{EDC888C6-9DAC-40E3-BCAF-F2E4AD19330C}" presName="hierChild4" presStyleCnt="0"/>
      <dgm:spPr/>
    </dgm:pt>
    <dgm:pt modelId="{8016E57E-2056-44B1-AA50-E36BBA90DE62}" type="pres">
      <dgm:prSet presAssocID="{EDC888C6-9DAC-40E3-BCAF-F2E4AD19330C}" presName="hierChild5" presStyleCnt="0"/>
      <dgm:spPr/>
    </dgm:pt>
    <dgm:pt modelId="{D08AE95E-4257-42E4-BFB2-BEE636CA0F02}" type="pres">
      <dgm:prSet presAssocID="{2786E4F5-F0FD-4C65-9EDB-DF3C77A04A5C}" presName="Name50" presStyleLbl="parChTrans1D3" presStyleIdx="2" presStyleCnt="10"/>
      <dgm:spPr/>
      <dgm:t>
        <a:bodyPr/>
        <a:lstStyle/>
        <a:p>
          <a:endParaRPr lang="ru-RU"/>
        </a:p>
      </dgm:t>
    </dgm:pt>
    <dgm:pt modelId="{89536190-4851-4A64-A3DB-B4B4EDE4CD91}" type="pres">
      <dgm:prSet presAssocID="{07FA9E8E-89FB-4E19-8982-8F1998D2ECFF}" presName="hierRoot2" presStyleCnt="0">
        <dgm:presLayoutVars>
          <dgm:hierBranch val="l"/>
        </dgm:presLayoutVars>
      </dgm:prSet>
      <dgm:spPr/>
    </dgm:pt>
    <dgm:pt modelId="{09BB0908-DAED-4068-A89E-D39AC81CD925}" type="pres">
      <dgm:prSet presAssocID="{07FA9E8E-89FB-4E19-8982-8F1998D2ECFF}" presName="rootComposite" presStyleCnt="0"/>
      <dgm:spPr/>
    </dgm:pt>
    <dgm:pt modelId="{9DF9B315-D338-49AD-A556-A39E61C5F9AF}" type="pres">
      <dgm:prSet presAssocID="{07FA9E8E-89FB-4E19-8982-8F1998D2ECFF}" presName="rootText" presStyleLbl="node3" presStyleIdx="2" presStyleCnt="10" custScaleX="39816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1262386-607F-4AA1-BDCD-2751998231E8}" type="pres">
      <dgm:prSet presAssocID="{07FA9E8E-89FB-4E19-8982-8F1998D2ECFF}" presName="rootConnector" presStyleLbl="node3" presStyleIdx="2" presStyleCnt="10"/>
      <dgm:spPr/>
      <dgm:t>
        <a:bodyPr/>
        <a:lstStyle/>
        <a:p>
          <a:endParaRPr lang="ru-RU"/>
        </a:p>
      </dgm:t>
    </dgm:pt>
    <dgm:pt modelId="{22CA006B-2B18-417D-A731-217D8E0F88F5}" type="pres">
      <dgm:prSet presAssocID="{07FA9E8E-89FB-4E19-8982-8F1998D2ECFF}" presName="hierChild4" presStyleCnt="0"/>
      <dgm:spPr/>
    </dgm:pt>
    <dgm:pt modelId="{48E4D33D-541D-4F28-8D80-49FCBCC6D770}" type="pres">
      <dgm:prSet presAssocID="{07FA9E8E-89FB-4E19-8982-8F1998D2ECFF}" presName="hierChild5" presStyleCnt="0"/>
      <dgm:spPr/>
    </dgm:pt>
    <dgm:pt modelId="{9A7A68F9-6D3F-4B33-8AAD-6AD3161C4CD5}" type="pres">
      <dgm:prSet presAssocID="{258B8CD3-5CA7-4B95-8A66-3FAF1F475505}" presName="Name50" presStyleLbl="parChTrans1D3" presStyleIdx="3" presStyleCnt="10"/>
      <dgm:spPr/>
      <dgm:t>
        <a:bodyPr/>
        <a:lstStyle/>
        <a:p>
          <a:endParaRPr lang="ru-RU"/>
        </a:p>
      </dgm:t>
    </dgm:pt>
    <dgm:pt modelId="{5111DF8A-5F6C-4D58-84F2-F54C2A586EEB}" type="pres">
      <dgm:prSet presAssocID="{D64FE3A2-A645-4C48-BF19-19A4D341A7FB}" presName="hierRoot2" presStyleCnt="0">
        <dgm:presLayoutVars>
          <dgm:hierBranch val="l"/>
        </dgm:presLayoutVars>
      </dgm:prSet>
      <dgm:spPr/>
    </dgm:pt>
    <dgm:pt modelId="{AC497405-9CB9-425F-9C34-397BB0F127B6}" type="pres">
      <dgm:prSet presAssocID="{D64FE3A2-A645-4C48-BF19-19A4D341A7FB}" presName="rootComposite" presStyleCnt="0"/>
      <dgm:spPr/>
    </dgm:pt>
    <dgm:pt modelId="{E7B815C5-3A87-4DF3-9622-D710EDA12F15}" type="pres">
      <dgm:prSet presAssocID="{D64FE3A2-A645-4C48-BF19-19A4D341A7FB}" presName="rootText" presStyleLbl="node3" presStyleIdx="3" presStyleCnt="10" custScaleX="420346" custScaleY="17984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ADD38AF-B20C-4351-8922-3553269C5ECB}" type="pres">
      <dgm:prSet presAssocID="{D64FE3A2-A645-4C48-BF19-19A4D341A7FB}" presName="rootConnector" presStyleLbl="node3" presStyleIdx="3" presStyleCnt="10"/>
      <dgm:spPr/>
      <dgm:t>
        <a:bodyPr/>
        <a:lstStyle/>
        <a:p>
          <a:endParaRPr lang="ru-RU"/>
        </a:p>
      </dgm:t>
    </dgm:pt>
    <dgm:pt modelId="{0BA9D1D5-9665-4415-AA44-2E9EA34BCA74}" type="pres">
      <dgm:prSet presAssocID="{D64FE3A2-A645-4C48-BF19-19A4D341A7FB}" presName="hierChild4" presStyleCnt="0"/>
      <dgm:spPr/>
    </dgm:pt>
    <dgm:pt modelId="{C733A98D-4EBE-4987-AB77-4EBB42DE94C9}" type="pres">
      <dgm:prSet presAssocID="{D64FE3A2-A645-4C48-BF19-19A4D341A7FB}" presName="hierChild5" presStyleCnt="0"/>
      <dgm:spPr/>
    </dgm:pt>
    <dgm:pt modelId="{63544315-EF34-4739-8002-625D60ECB1C7}" type="pres">
      <dgm:prSet presAssocID="{0DFE64B7-EC48-4EE3-9F93-4852D44B8348}" presName="Name50" presStyleLbl="parChTrans1D3" presStyleIdx="4" presStyleCnt="10"/>
      <dgm:spPr/>
      <dgm:t>
        <a:bodyPr/>
        <a:lstStyle/>
        <a:p>
          <a:endParaRPr lang="ru-RU"/>
        </a:p>
      </dgm:t>
    </dgm:pt>
    <dgm:pt modelId="{E3A89022-E872-4401-A8C1-37FCB7450634}" type="pres">
      <dgm:prSet presAssocID="{B60301A2-B822-42BF-96C8-354531892790}" presName="hierRoot2" presStyleCnt="0">
        <dgm:presLayoutVars>
          <dgm:hierBranch val="l"/>
        </dgm:presLayoutVars>
      </dgm:prSet>
      <dgm:spPr/>
    </dgm:pt>
    <dgm:pt modelId="{9F230668-08F0-40A6-BD34-00EC69672E66}" type="pres">
      <dgm:prSet presAssocID="{B60301A2-B822-42BF-96C8-354531892790}" presName="rootComposite" presStyleCnt="0"/>
      <dgm:spPr/>
    </dgm:pt>
    <dgm:pt modelId="{68DFE9A5-DE96-4B0D-A9DC-1EB967F24F0B}" type="pres">
      <dgm:prSet presAssocID="{B60301A2-B822-42BF-96C8-354531892790}" presName="rootText" presStyleLbl="node3" presStyleIdx="4" presStyleCnt="10" custScaleX="39538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13BAA6D-FCD2-40B4-A56A-84AFE615F00F}" type="pres">
      <dgm:prSet presAssocID="{B60301A2-B822-42BF-96C8-354531892790}" presName="rootConnector" presStyleLbl="node3" presStyleIdx="4" presStyleCnt="10"/>
      <dgm:spPr/>
      <dgm:t>
        <a:bodyPr/>
        <a:lstStyle/>
        <a:p>
          <a:endParaRPr lang="ru-RU"/>
        </a:p>
      </dgm:t>
    </dgm:pt>
    <dgm:pt modelId="{ACAA1A64-B5A1-4BBF-A65A-36295638BF8A}" type="pres">
      <dgm:prSet presAssocID="{B60301A2-B822-42BF-96C8-354531892790}" presName="hierChild4" presStyleCnt="0"/>
      <dgm:spPr/>
    </dgm:pt>
    <dgm:pt modelId="{5E095820-2E70-4E94-B212-016519A7AF77}" type="pres">
      <dgm:prSet presAssocID="{B60301A2-B822-42BF-96C8-354531892790}" presName="hierChild5" presStyleCnt="0"/>
      <dgm:spPr/>
    </dgm:pt>
    <dgm:pt modelId="{3AA8DCAA-74B2-417B-B4A5-553EC7C89082}" type="pres">
      <dgm:prSet presAssocID="{D90F1618-8DC5-4D4F-85DC-7F008B7788C2}" presName="hierChild5" presStyleCnt="0"/>
      <dgm:spPr/>
    </dgm:pt>
    <dgm:pt modelId="{128275AA-2951-4B8D-94DC-A29FEFA0F902}" type="pres">
      <dgm:prSet presAssocID="{86F95C77-C0F9-4A82-90D9-A045718B38C7}" presName="Name35" presStyleLbl="parChTrans1D2" presStyleIdx="1" presStyleCnt="2"/>
      <dgm:spPr/>
      <dgm:t>
        <a:bodyPr/>
        <a:lstStyle/>
        <a:p>
          <a:endParaRPr lang="ru-RU"/>
        </a:p>
      </dgm:t>
    </dgm:pt>
    <dgm:pt modelId="{FB5DC297-EB03-4BFD-A9D8-E0B23257BC65}" type="pres">
      <dgm:prSet presAssocID="{A9620CEE-6C0F-451C-A31A-28476ABCD922}" presName="hierRoot2" presStyleCnt="0">
        <dgm:presLayoutVars>
          <dgm:hierBranch val="r"/>
        </dgm:presLayoutVars>
      </dgm:prSet>
      <dgm:spPr/>
    </dgm:pt>
    <dgm:pt modelId="{AB6A5DD3-A14D-4200-BBA5-04FC420CF0C1}" type="pres">
      <dgm:prSet presAssocID="{A9620CEE-6C0F-451C-A31A-28476ABCD922}" presName="rootComposite" presStyleCnt="0"/>
      <dgm:spPr/>
    </dgm:pt>
    <dgm:pt modelId="{5EE2220F-8C42-4AB1-8FD1-302B10F415C1}" type="pres">
      <dgm:prSet presAssocID="{A9620CEE-6C0F-451C-A31A-28476ABCD922}" presName="rootText" presStyleLbl="node2" presStyleIdx="1" presStyleCnt="2" custScaleX="23872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725AAA8-75F0-46DD-B1F8-FDE66B544649}" type="pres">
      <dgm:prSet presAssocID="{A9620CEE-6C0F-451C-A31A-28476ABCD922}" presName="rootConnector" presStyleLbl="node2" presStyleIdx="1" presStyleCnt="2"/>
      <dgm:spPr/>
      <dgm:t>
        <a:bodyPr/>
        <a:lstStyle/>
        <a:p>
          <a:endParaRPr lang="ru-RU"/>
        </a:p>
      </dgm:t>
    </dgm:pt>
    <dgm:pt modelId="{E0756573-1EC0-48B8-B8E3-7DA0E8B9EB85}" type="pres">
      <dgm:prSet presAssocID="{A9620CEE-6C0F-451C-A31A-28476ABCD922}" presName="hierChild4" presStyleCnt="0"/>
      <dgm:spPr/>
    </dgm:pt>
    <dgm:pt modelId="{054067D6-8CCF-4F30-9C1E-497530517850}" type="pres">
      <dgm:prSet presAssocID="{B759F906-2297-4B86-A0AA-1100406C0C4F}" presName="Name50" presStyleLbl="parChTrans1D3" presStyleIdx="5" presStyleCnt="10"/>
      <dgm:spPr/>
      <dgm:t>
        <a:bodyPr/>
        <a:lstStyle/>
        <a:p>
          <a:endParaRPr lang="ru-RU"/>
        </a:p>
      </dgm:t>
    </dgm:pt>
    <dgm:pt modelId="{8C19D665-E371-47DD-BE52-3F6754D15DEB}" type="pres">
      <dgm:prSet presAssocID="{72535014-F144-437F-86C5-9B8DB38F3029}" presName="hierRoot2" presStyleCnt="0">
        <dgm:presLayoutVars>
          <dgm:hierBranch val="l"/>
        </dgm:presLayoutVars>
      </dgm:prSet>
      <dgm:spPr/>
    </dgm:pt>
    <dgm:pt modelId="{20AB6425-8CFB-48BF-85BF-BC861F8603E1}" type="pres">
      <dgm:prSet presAssocID="{72535014-F144-437F-86C5-9B8DB38F3029}" presName="rootComposite" presStyleCnt="0"/>
      <dgm:spPr/>
    </dgm:pt>
    <dgm:pt modelId="{8B732B6B-4533-4FB8-B40C-0833AF490242}" type="pres">
      <dgm:prSet presAssocID="{72535014-F144-437F-86C5-9B8DB38F3029}" presName="rootText" presStyleLbl="node3" presStyleIdx="5" presStyleCnt="10" custScaleX="19452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F242A70-7B04-456C-B5F5-FFA12B223526}" type="pres">
      <dgm:prSet presAssocID="{72535014-F144-437F-86C5-9B8DB38F3029}" presName="rootConnector" presStyleLbl="node3" presStyleIdx="5" presStyleCnt="10"/>
      <dgm:spPr/>
      <dgm:t>
        <a:bodyPr/>
        <a:lstStyle/>
        <a:p>
          <a:endParaRPr lang="ru-RU"/>
        </a:p>
      </dgm:t>
    </dgm:pt>
    <dgm:pt modelId="{96D2230B-8FE3-454E-8D5B-7BD6940EF3E0}" type="pres">
      <dgm:prSet presAssocID="{72535014-F144-437F-86C5-9B8DB38F3029}" presName="hierChild4" presStyleCnt="0"/>
      <dgm:spPr/>
    </dgm:pt>
    <dgm:pt modelId="{C1406D69-CB42-4F60-9B50-D7CC024FFB9E}" type="pres">
      <dgm:prSet presAssocID="{C01728D5-EA24-49BD-B527-D14974F76B71}" presName="Name50" presStyleLbl="parChTrans1D4" presStyleIdx="3" presStyleCnt="7"/>
      <dgm:spPr/>
      <dgm:t>
        <a:bodyPr/>
        <a:lstStyle/>
        <a:p>
          <a:endParaRPr lang="ru-RU"/>
        </a:p>
      </dgm:t>
    </dgm:pt>
    <dgm:pt modelId="{A4F31D32-5DF3-4D85-BE8C-5DF141941A3F}" type="pres">
      <dgm:prSet presAssocID="{55A750AE-06BB-436B-9863-64793E523D8A}" presName="hierRoot2" presStyleCnt="0">
        <dgm:presLayoutVars>
          <dgm:hierBranch val="r"/>
        </dgm:presLayoutVars>
      </dgm:prSet>
      <dgm:spPr/>
    </dgm:pt>
    <dgm:pt modelId="{7C18534C-4885-4501-BDC1-60C7D2F74570}" type="pres">
      <dgm:prSet presAssocID="{55A750AE-06BB-436B-9863-64793E523D8A}" presName="rootComposite" presStyleCnt="0"/>
      <dgm:spPr/>
    </dgm:pt>
    <dgm:pt modelId="{6CF4D7DB-B601-45D8-A1C6-C05C3571DCB9}" type="pres">
      <dgm:prSet presAssocID="{55A750AE-06BB-436B-9863-64793E523D8A}" presName="rootText" presStyleLbl="node4" presStyleIdx="3" presStyleCnt="7" custScaleX="52897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7961FC1-14FC-471A-ACC9-A5FDDA7D397C}" type="pres">
      <dgm:prSet presAssocID="{55A750AE-06BB-436B-9863-64793E523D8A}" presName="rootConnector" presStyleLbl="node4" presStyleIdx="3" presStyleCnt="7"/>
      <dgm:spPr/>
      <dgm:t>
        <a:bodyPr/>
        <a:lstStyle/>
        <a:p>
          <a:endParaRPr lang="ru-RU"/>
        </a:p>
      </dgm:t>
    </dgm:pt>
    <dgm:pt modelId="{CF763D6B-787B-4028-9927-752C935C6A4A}" type="pres">
      <dgm:prSet presAssocID="{55A750AE-06BB-436B-9863-64793E523D8A}" presName="hierChild4" presStyleCnt="0"/>
      <dgm:spPr/>
    </dgm:pt>
    <dgm:pt modelId="{4F018EA4-9B84-4B3A-B88F-F014E31DAADE}" type="pres">
      <dgm:prSet presAssocID="{55A750AE-06BB-436B-9863-64793E523D8A}" presName="hierChild5" presStyleCnt="0"/>
      <dgm:spPr/>
    </dgm:pt>
    <dgm:pt modelId="{88ED4375-590F-47DB-9F95-6588B7D851CD}" type="pres">
      <dgm:prSet presAssocID="{7C91F6E6-6AB7-4118-90F8-D6D8F631EAB1}" presName="Name50" presStyleLbl="parChTrans1D4" presStyleIdx="4" presStyleCnt="7"/>
      <dgm:spPr/>
      <dgm:t>
        <a:bodyPr/>
        <a:lstStyle/>
        <a:p>
          <a:endParaRPr lang="ru-RU"/>
        </a:p>
      </dgm:t>
    </dgm:pt>
    <dgm:pt modelId="{10132D61-324E-4EDB-B4F5-0158C7B909AC}" type="pres">
      <dgm:prSet presAssocID="{3E754510-169D-47FC-91DA-89ED8B14377C}" presName="hierRoot2" presStyleCnt="0">
        <dgm:presLayoutVars>
          <dgm:hierBranch val="l"/>
        </dgm:presLayoutVars>
      </dgm:prSet>
      <dgm:spPr/>
    </dgm:pt>
    <dgm:pt modelId="{BBBD626E-2830-4B2D-BA07-B7F1B7409586}" type="pres">
      <dgm:prSet presAssocID="{3E754510-169D-47FC-91DA-89ED8B14377C}" presName="rootComposite" presStyleCnt="0"/>
      <dgm:spPr/>
    </dgm:pt>
    <dgm:pt modelId="{1DB53169-B220-4216-A569-F1654A14B58F}" type="pres">
      <dgm:prSet presAssocID="{3E754510-169D-47FC-91DA-89ED8B14377C}" presName="rootText" presStyleLbl="node4" presStyleIdx="4" presStyleCnt="7" custScaleX="61525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69C6804-3402-44B7-AFFB-19967832C66E}" type="pres">
      <dgm:prSet presAssocID="{3E754510-169D-47FC-91DA-89ED8B14377C}" presName="rootConnector" presStyleLbl="node4" presStyleIdx="4" presStyleCnt="7"/>
      <dgm:spPr/>
      <dgm:t>
        <a:bodyPr/>
        <a:lstStyle/>
        <a:p>
          <a:endParaRPr lang="ru-RU"/>
        </a:p>
      </dgm:t>
    </dgm:pt>
    <dgm:pt modelId="{3316E9EB-294B-4598-98F1-7EDC8D59CFB3}" type="pres">
      <dgm:prSet presAssocID="{3E754510-169D-47FC-91DA-89ED8B14377C}" presName="hierChild4" presStyleCnt="0"/>
      <dgm:spPr/>
    </dgm:pt>
    <dgm:pt modelId="{3FAD0532-FE03-4058-856A-6130453FA6AA}" type="pres">
      <dgm:prSet presAssocID="{3E754510-169D-47FC-91DA-89ED8B14377C}" presName="hierChild5" presStyleCnt="0"/>
      <dgm:spPr/>
    </dgm:pt>
    <dgm:pt modelId="{C0265A51-21C5-4610-A70B-62C2BFB54B92}" type="pres">
      <dgm:prSet presAssocID="{92565CB4-304A-4789-9359-20B4C9029943}" presName="Name50" presStyleLbl="parChTrans1D4" presStyleIdx="5" presStyleCnt="7"/>
      <dgm:spPr/>
      <dgm:t>
        <a:bodyPr/>
        <a:lstStyle/>
        <a:p>
          <a:endParaRPr lang="ru-RU"/>
        </a:p>
      </dgm:t>
    </dgm:pt>
    <dgm:pt modelId="{9A4DD83B-39ED-464F-91F5-211416E8093A}" type="pres">
      <dgm:prSet presAssocID="{0AE18AC5-84B2-47E8-AE6D-8E9F52EA91BF}" presName="hierRoot2" presStyleCnt="0">
        <dgm:presLayoutVars>
          <dgm:hierBranch val="l"/>
        </dgm:presLayoutVars>
      </dgm:prSet>
      <dgm:spPr/>
    </dgm:pt>
    <dgm:pt modelId="{DADBCB95-8ACA-4189-9FD5-85A6F24928FC}" type="pres">
      <dgm:prSet presAssocID="{0AE18AC5-84B2-47E8-AE6D-8E9F52EA91BF}" presName="rootComposite" presStyleCnt="0"/>
      <dgm:spPr/>
    </dgm:pt>
    <dgm:pt modelId="{66044A1E-857F-46F7-B3C5-835893CD2388}" type="pres">
      <dgm:prSet presAssocID="{0AE18AC5-84B2-47E8-AE6D-8E9F52EA91BF}" presName="rootText" presStyleLbl="node4" presStyleIdx="5" presStyleCnt="7" custScaleX="572678" custScaleY="17945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5850810-296E-4AEA-912A-EFF59428A0F8}" type="pres">
      <dgm:prSet presAssocID="{0AE18AC5-84B2-47E8-AE6D-8E9F52EA91BF}" presName="rootConnector" presStyleLbl="node4" presStyleIdx="5" presStyleCnt="7"/>
      <dgm:spPr/>
      <dgm:t>
        <a:bodyPr/>
        <a:lstStyle/>
        <a:p>
          <a:endParaRPr lang="ru-RU"/>
        </a:p>
      </dgm:t>
    </dgm:pt>
    <dgm:pt modelId="{41E9930A-3E01-4255-B00A-E5758345B9E9}" type="pres">
      <dgm:prSet presAssocID="{0AE18AC5-84B2-47E8-AE6D-8E9F52EA91BF}" presName="hierChild4" presStyleCnt="0"/>
      <dgm:spPr/>
    </dgm:pt>
    <dgm:pt modelId="{35ACAC1E-780F-43B9-BD55-B7E860B483D6}" type="pres">
      <dgm:prSet presAssocID="{0AE18AC5-84B2-47E8-AE6D-8E9F52EA91BF}" presName="hierChild5" presStyleCnt="0"/>
      <dgm:spPr/>
    </dgm:pt>
    <dgm:pt modelId="{CE88868F-74C0-42ED-AC1E-1FE1D99B3CD0}" type="pres">
      <dgm:prSet presAssocID="{34271C51-AABD-4FC3-BB7E-92F8296F41BE}" presName="Name50" presStyleLbl="parChTrans1D4" presStyleIdx="6" presStyleCnt="7"/>
      <dgm:spPr/>
      <dgm:t>
        <a:bodyPr/>
        <a:lstStyle/>
        <a:p>
          <a:endParaRPr lang="ru-RU"/>
        </a:p>
      </dgm:t>
    </dgm:pt>
    <dgm:pt modelId="{8A892063-F40E-4785-A508-E3502E882912}" type="pres">
      <dgm:prSet presAssocID="{BDF17D70-4119-4ABC-B883-8BC1C2EBE0A1}" presName="hierRoot2" presStyleCnt="0">
        <dgm:presLayoutVars>
          <dgm:hierBranch val="l"/>
        </dgm:presLayoutVars>
      </dgm:prSet>
      <dgm:spPr/>
    </dgm:pt>
    <dgm:pt modelId="{649E6D59-9E47-4C91-BAF0-F0B95B9D8C37}" type="pres">
      <dgm:prSet presAssocID="{BDF17D70-4119-4ABC-B883-8BC1C2EBE0A1}" presName="rootComposite" presStyleCnt="0"/>
      <dgm:spPr/>
    </dgm:pt>
    <dgm:pt modelId="{95C6767E-C765-418C-B360-05E1F983B1D8}" type="pres">
      <dgm:prSet presAssocID="{BDF17D70-4119-4ABC-B883-8BC1C2EBE0A1}" presName="rootText" presStyleLbl="node4" presStyleIdx="6" presStyleCnt="7" custScaleX="497841" custScaleY="16820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1D02532-805C-463E-86A9-0BD96B32AB4D}" type="pres">
      <dgm:prSet presAssocID="{BDF17D70-4119-4ABC-B883-8BC1C2EBE0A1}" presName="rootConnector" presStyleLbl="node4" presStyleIdx="6" presStyleCnt="7"/>
      <dgm:spPr/>
      <dgm:t>
        <a:bodyPr/>
        <a:lstStyle/>
        <a:p>
          <a:endParaRPr lang="ru-RU"/>
        </a:p>
      </dgm:t>
    </dgm:pt>
    <dgm:pt modelId="{C29699E8-84DD-48D2-A645-8ADBDED41BA7}" type="pres">
      <dgm:prSet presAssocID="{BDF17D70-4119-4ABC-B883-8BC1C2EBE0A1}" presName="hierChild4" presStyleCnt="0"/>
      <dgm:spPr/>
    </dgm:pt>
    <dgm:pt modelId="{85370CDC-55FA-4F46-BD93-7583A0D3753B}" type="pres">
      <dgm:prSet presAssocID="{BDF17D70-4119-4ABC-B883-8BC1C2EBE0A1}" presName="hierChild5" presStyleCnt="0"/>
      <dgm:spPr/>
    </dgm:pt>
    <dgm:pt modelId="{83C57777-BC3A-4C1C-A25E-7A17BD915189}" type="pres">
      <dgm:prSet presAssocID="{72535014-F144-437F-86C5-9B8DB38F3029}" presName="hierChild5" presStyleCnt="0"/>
      <dgm:spPr/>
    </dgm:pt>
    <dgm:pt modelId="{9ECE9017-DD5B-487E-A461-EF3E74445099}" type="pres">
      <dgm:prSet presAssocID="{A7843D6A-B41B-49E9-A842-B9F8C2A35B9D}" presName="Name50" presStyleLbl="parChTrans1D3" presStyleIdx="6" presStyleCnt="10"/>
      <dgm:spPr/>
      <dgm:t>
        <a:bodyPr/>
        <a:lstStyle/>
        <a:p>
          <a:endParaRPr lang="ru-RU"/>
        </a:p>
      </dgm:t>
    </dgm:pt>
    <dgm:pt modelId="{6DDE99DD-62A4-437B-92F7-0A04E594C399}" type="pres">
      <dgm:prSet presAssocID="{B265F908-949E-4238-B1ED-873DBA8EA382}" presName="hierRoot2" presStyleCnt="0">
        <dgm:presLayoutVars>
          <dgm:hierBranch val="r"/>
        </dgm:presLayoutVars>
      </dgm:prSet>
      <dgm:spPr/>
    </dgm:pt>
    <dgm:pt modelId="{2BA3D482-1616-4DE4-B76A-76EA8EDCAE13}" type="pres">
      <dgm:prSet presAssocID="{B265F908-949E-4238-B1ED-873DBA8EA382}" presName="rootComposite" presStyleCnt="0"/>
      <dgm:spPr/>
    </dgm:pt>
    <dgm:pt modelId="{6F8BA216-DC3B-43E8-859D-D69A80D160C6}" type="pres">
      <dgm:prSet presAssocID="{B265F908-949E-4238-B1ED-873DBA8EA382}" presName="rootText" presStyleLbl="node3" presStyleIdx="6" presStyleCnt="10" custScaleX="24903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B9F3520-37D8-4AFB-9465-6365C1FC334A}" type="pres">
      <dgm:prSet presAssocID="{B265F908-949E-4238-B1ED-873DBA8EA382}" presName="rootConnector" presStyleLbl="node3" presStyleIdx="6" presStyleCnt="10"/>
      <dgm:spPr/>
      <dgm:t>
        <a:bodyPr/>
        <a:lstStyle/>
        <a:p>
          <a:endParaRPr lang="ru-RU"/>
        </a:p>
      </dgm:t>
    </dgm:pt>
    <dgm:pt modelId="{733287DA-2B02-444D-AD3A-BEA1404E191B}" type="pres">
      <dgm:prSet presAssocID="{B265F908-949E-4238-B1ED-873DBA8EA382}" presName="hierChild4" presStyleCnt="0"/>
      <dgm:spPr/>
    </dgm:pt>
    <dgm:pt modelId="{EBE9E8EC-447F-4944-946F-93E96AA06958}" type="pres">
      <dgm:prSet presAssocID="{B265F908-949E-4238-B1ED-873DBA8EA382}" presName="hierChild5" presStyleCnt="0"/>
      <dgm:spPr/>
    </dgm:pt>
    <dgm:pt modelId="{BF810E3E-C4E1-4697-B930-4BE4C75D5739}" type="pres">
      <dgm:prSet presAssocID="{8129BD59-1B05-40EB-8C45-CB288376A0A5}" presName="Name50" presStyleLbl="parChTrans1D3" presStyleIdx="7" presStyleCnt="10"/>
      <dgm:spPr/>
      <dgm:t>
        <a:bodyPr/>
        <a:lstStyle/>
        <a:p>
          <a:endParaRPr lang="ru-RU"/>
        </a:p>
      </dgm:t>
    </dgm:pt>
    <dgm:pt modelId="{B0A1D33B-4291-4658-9202-F73ADC158B2E}" type="pres">
      <dgm:prSet presAssocID="{FDE27EFD-BB64-4D41-B7DD-46BE4B266B65}" presName="hierRoot2" presStyleCnt="0">
        <dgm:presLayoutVars>
          <dgm:hierBranch val="r"/>
        </dgm:presLayoutVars>
      </dgm:prSet>
      <dgm:spPr/>
    </dgm:pt>
    <dgm:pt modelId="{3E40DD43-8B38-4938-B22C-A1EF12EE0AAB}" type="pres">
      <dgm:prSet presAssocID="{FDE27EFD-BB64-4D41-B7DD-46BE4B266B65}" presName="rootComposite" presStyleCnt="0"/>
      <dgm:spPr/>
    </dgm:pt>
    <dgm:pt modelId="{A3EF113E-466F-49FC-B22F-361FAC266F92}" type="pres">
      <dgm:prSet presAssocID="{FDE27EFD-BB64-4D41-B7DD-46BE4B266B65}" presName="rootText" presStyleLbl="node3" presStyleIdx="7" presStyleCnt="10" custScaleX="37641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5959288-09BC-465D-8BC9-25C7D7686702}" type="pres">
      <dgm:prSet presAssocID="{FDE27EFD-BB64-4D41-B7DD-46BE4B266B65}" presName="rootConnector" presStyleLbl="node3" presStyleIdx="7" presStyleCnt="10"/>
      <dgm:spPr/>
      <dgm:t>
        <a:bodyPr/>
        <a:lstStyle/>
        <a:p>
          <a:endParaRPr lang="ru-RU"/>
        </a:p>
      </dgm:t>
    </dgm:pt>
    <dgm:pt modelId="{51DFB0BB-3F9E-4E14-9F28-1444EA1A568E}" type="pres">
      <dgm:prSet presAssocID="{FDE27EFD-BB64-4D41-B7DD-46BE4B266B65}" presName="hierChild4" presStyleCnt="0"/>
      <dgm:spPr/>
    </dgm:pt>
    <dgm:pt modelId="{E131F80F-71E7-4F1D-8E79-5B441A339D62}" type="pres">
      <dgm:prSet presAssocID="{FDE27EFD-BB64-4D41-B7DD-46BE4B266B65}" presName="hierChild5" presStyleCnt="0"/>
      <dgm:spPr/>
    </dgm:pt>
    <dgm:pt modelId="{185963FA-A6F7-4E33-9D40-78A4CA3B6B22}" type="pres">
      <dgm:prSet presAssocID="{16500AF2-934E-4101-AF39-AB96014C2C02}" presName="Name50" presStyleLbl="parChTrans1D3" presStyleIdx="8" presStyleCnt="10"/>
      <dgm:spPr/>
      <dgm:t>
        <a:bodyPr/>
        <a:lstStyle/>
        <a:p>
          <a:endParaRPr lang="ru-RU"/>
        </a:p>
      </dgm:t>
    </dgm:pt>
    <dgm:pt modelId="{C1A4FA15-1C1B-40AB-AFA0-03F9EFDC5EF7}" type="pres">
      <dgm:prSet presAssocID="{1FE63F4C-7ED9-42A8-8953-C043272D2923}" presName="hierRoot2" presStyleCnt="0">
        <dgm:presLayoutVars>
          <dgm:hierBranch val="r"/>
        </dgm:presLayoutVars>
      </dgm:prSet>
      <dgm:spPr/>
    </dgm:pt>
    <dgm:pt modelId="{0113EA56-21C1-4B20-A80B-325764C77917}" type="pres">
      <dgm:prSet presAssocID="{1FE63F4C-7ED9-42A8-8953-C043272D2923}" presName="rootComposite" presStyleCnt="0"/>
      <dgm:spPr/>
    </dgm:pt>
    <dgm:pt modelId="{5859D03A-5ACC-4A49-BC01-CB442FAC10A2}" type="pres">
      <dgm:prSet presAssocID="{1FE63F4C-7ED9-42A8-8953-C043272D2923}" presName="rootText" presStyleLbl="node3" presStyleIdx="8" presStyleCnt="10" custScaleX="310784" custScaleY="16339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4CBF405-CDA4-45F5-8BB8-286C1556B068}" type="pres">
      <dgm:prSet presAssocID="{1FE63F4C-7ED9-42A8-8953-C043272D2923}" presName="rootConnector" presStyleLbl="node3" presStyleIdx="8" presStyleCnt="10"/>
      <dgm:spPr/>
      <dgm:t>
        <a:bodyPr/>
        <a:lstStyle/>
        <a:p>
          <a:endParaRPr lang="ru-RU"/>
        </a:p>
      </dgm:t>
    </dgm:pt>
    <dgm:pt modelId="{593DA306-9E2F-43DF-9A58-48D442823BEA}" type="pres">
      <dgm:prSet presAssocID="{1FE63F4C-7ED9-42A8-8953-C043272D2923}" presName="hierChild4" presStyleCnt="0"/>
      <dgm:spPr/>
    </dgm:pt>
    <dgm:pt modelId="{077B1577-F642-4EE6-B5D5-78E257FC8D08}" type="pres">
      <dgm:prSet presAssocID="{1FE63F4C-7ED9-42A8-8953-C043272D2923}" presName="hierChild5" presStyleCnt="0"/>
      <dgm:spPr/>
    </dgm:pt>
    <dgm:pt modelId="{450EF177-0074-4FE2-91B8-7A3EF550791B}" type="pres">
      <dgm:prSet presAssocID="{73081372-EA0B-4BFF-B7C0-5A88ECC9FE75}" presName="Name50" presStyleLbl="parChTrans1D3" presStyleIdx="9" presStyleCnt="10"/>
      <dgm:spPr/>
      <dgm:t>
        <a:bodyPr/>
        <a:lstStyle/>
        <a:p>
          <a:endParaRPr lang="ru-RU"/>
        </a:p>
      </dgm:t>
    </dgm:pt>
    <dgm:pt modelId="{6985E4D3-7B5C-4605-942D-40253C2F84CE}" type="pres">
      <dgm:prSet presAssocID="{483DAD7B-E5FE-42BE-B0E1-5436771BCC4C}" presName="hierRoot2" presStyleCnt="0">
        <dgm:presLayoutVars>
          <dgm:hierBranch val="r"/>
        </dgm:presLayoutVars>
      </dgm:prSet>
      <dgm:spPr/>
    </dgm:pt>
    <dgm:pt modelId="{5EBC34E0-7BA3-47A5-896A-683AFA3549B8}" type="pres">
      <dgm:prSet presAssocID="{483DAD7B-E5FE-42BE-B0E1-5436771BCC4C}" presName="rootComposite" presStyleCnt="0"/>
      <dgm:spPr/>
    </dgm:pt>
    <dgm:pt modelId="{5406DFC9-EEAB-4CBD-AB51-F722DAEC40CE}" type="pres">
      <dgm:prSet presAssocID="{483DAD7B-E5FE-42BE-B0E1-5436771BCC4C}" presName="rootText" presStyleLbl="node3" presStyleIdx="9" presStyleCnt="10" custScaleX="38755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9B26BFB-9409-4B21-9EC4-87FE92E2C1F0}" type="pres">
      <dgm:prSet presAssocID="{483DAD7B-E5FE-42BE-B0E1-5436771BCC4C}" presName="rootConnector" presStyleLbl="node3" presStyleIdx="9" presStyleCnt="10"/>
      <dgm:spPr/>
      <dgm:t>
        <a:bodyPr/>
        <a:lstStyle/>
        <a:p>
          <a:endParaRPr lang="ru-RU"/>
        </a:p>
      </dgm:t>
    </dgm:pt>
    <dgm:pt modelId="{5091E02E-DCFF-4047-A39B-D563B7913609}" type="pres">
      <dgm:prSet presAssocID="{483DAD7B-E5FE-42BE-B0E1-5436771BCC4C}" presName="hierChild4" presStyleCnt="0"/>
      <dgm:spPr/>
    </dgm:pt>
    <dgm:pt modelId="{E6AB33D4-D410-4DCB-AA82-7685CBCA20AC}" type="pres">
      <dgm:prSet presAssocID="{483DAD7B-E5FE-42BE-B0E1-5436771BCC4C}" presName="hierChild5" presStyleCnt="0"/>
      <dgm:spPr/>
    </dgm:pt>
    <dgm:pt modelId="{19A87CF1-A2B5-4F72-BBDE-C94F4F08E515}" type="pres">
      <dgm:prSet presAssocID="{A9620CEE-6C0F-451C-A31A-28476ABCD922}" presName="hierChild5" presStyleCnt="0"/>
      <dgm:spPr/>
    </dgm:pt>
    <dgm:pt modelId="{634EEE26-ABB0-407D-8F4E-C26C272A10B5}" type="pres">
      <dgm:prSet presAssocID="{98675204-78C7-4C62-81BF-4109ABFE0A01}" presName="hierChild3" presStyleCnt="0"/>
      <dgm:spPr/>
    </dgm:pt>
  </dgm:ptLst>
  <dgm:cxnLst>
    <dgm:cxn modelId="{C973259F-8F35-4362-8492-33DFF369086D}" srcId="{8B9F4E97-1A4E-409C-AB80-25EA962FC9CB}" destId="{255C9FCD-6A75-4BAC-BC08-6BC9129F8E24}" srcOrd="2" destOrd="0" parTransId="{D4D5451D-4FD7-4DB5-8192-ED6C611D308B}" sibTransId="{6F9E8A76-D443-4CC2-B997-7F22883C6EF9}"/>
    <dgm:cxn modelId="{3BE5339E-FAD7-44E5-90A1-A4D36AAC0690}" srcId="{72535014-F144-437F-86C5-9B8DB38F3029}" destId="{0AE18AC5-84B2-47E8-AE6D-8E9F52EA91BF}" srcOrd="2" destOrd="0" parTransId="{92565CB4-304A-4789-9359-20B4C9029943}" sibTransId="{79E1AEEE-FF80-4427-A79D-AEB79247AE5A}"/>
    <dgm:cxn modelId="{5EDA3EBE-E088-4FEE-8D54-1A42727F2848}" type="presOf" srcId="{16500AF2-934E-4101-AF39-AB96014C2C02}" destId="{185963FA-A6F7-4E33-9D40-78A4CA3B6B22}" srcOrd="0" destOrd="0" presId="urn:microsoft.com/office/officeart/2005/8/layout/orgChart1"/>
    <dgm:cxn modelId="{F3084659-74F1-4267-99FA-1521FCBB7BFC}" type="presOf" srcId="{D64FE3A2-A645-4C48-BF19-19A4D341A7FB}" destId="{E7B815C5-3A87-4DF3-9622-D710EDA12F15}" srcOrd="0" destOrd="0" presId="urn:microsoft.com/office/officeart/2005/8/layout/orgChart1"/>
    <dgm:cxn modelId="{00184C6F-E5BD-498F-B657-19EFDF77F684}" type="presOf" srcId="{D90F1618-8DC5-4D4F-85DC-7F008B7788C2}" destId="{62226CE1-3FE8-4576-8179-31C44DC788E5}" srcOrd="0" destOrd="0" presId="urn:microsoft.com/office/officeart/2005/8/layout/orgChart1"/>
    <dgm:cxn modelId="{5161486B-1460-49B9-95E1-4B1AF47CD082}" srcId="{54EA4815-A392-4767-B003-6BBF5027A0BE}" destId="{98675204-78C7-4C62-81BF-4109ABFE0A01}" srcOrd="0" destOrd="0" parTransId="{19F16C52-28E5-486D-A1B3-21E4F76F881F}" sibTransId="{26F90139-1B32-4A5A-94AC-5F6657040AB0}"/>
    <dgm:cxn modelId="{34425E2B-8312-4E77-AD17-F2E73C8185E7}" srcId="{A9620CEE-6C0F-451C-A31A-28476ABCD922}" destId="{1FE63F4C-7ED9-42A8-8953-C043272D2923}" srcOrd="3" destOrd="0" parTransId="{16500AF2-934E-4101-AF39-AB96014C2C02}" sibTransId="{A6420BC7-4DCE-4C75-80F3-EC2E1DA6B3B8}"/>
    <dgm:cxn modelId="{DC091F74-615A-4EF1-9FB4-04064ADFF9C2}" type="presOf" srcId="{FDE27EFD-BB64-4D41-B7DD-46BE4B266B65}" destId="{05959288-09BC-465D-8BC9-25C7D7686702}" srcOrd="1" destOrd="0" presId="urn:microsoft.com/office/officeart/2005/8/layout/orgChart1"/>
    <dgm:cxn modelId="{A05AD9E5-8155-40EF-9F54-89CD04AA2903}" type="presOf" srcId="{1FE63F4C-7ED9-42A8-8953-C043272D2923}" destId="{5859D03A-5ACC-4A49-BC01-CB442FAC10A2}" srcOrd="0" destOrd="0" presId="urn:microsoft.com/office/officeart/2005/8/layout/orgChart1"/>
    <dgm:cxn modelId="{42F23DF3-E931-454E-B99B-5ED8EA808B17}" type="presOf" srcId="{72535014-F144-437F-86C5-9B8DB38F3029}" destId="{8B732B6B-4533-4FB8-B40C-0833AF490242}" srcOrd="0" destOrd="0" presId="urn:microsoft.com/office/officeart/2005/8/layout/orgChart1"/>
    <dgm:cxn modelId="{48E4A07C-558D-45AC-9208-6AC354AEDBCA}" srcId="{D90F1618-8DC5-4D4F-85DC-7F008B7788C2}" destId="{EDC888C6-9DAC-40E3-BCAF-F2E4AD19330C}" srcOrd="1" destOrd="0" parTransId="{DF749005-E916-4E71-9391-0FE1AA74367D}" sibTransId="{60759A02-BFBA-4C2A-B085-B9BB4CCB76D8}"/>
    <dgm:cxn modelId="{65953207-36BF-4B64-B1D9-244D01158BCF}" type="presOf" srcId="{1FE63F4C-7ED9-42A8-8953-C043272D2923}" destId="{C4CBF405-CDA4-45F5-8BB8-286C1556B068}" srcOrd="1" destOrd="0" presId="urn:microsoft.com/office/officeart/2005/8/layout/orgChart1"/>
    <dgm:cxn modelId="{34233EA9-F8BA-441C-B1D9-6C0E026DECB0}" type="presOf" srcId="{D4D5451D-4FD7-4DB5-8192-ED6C611D308B}" destId="{4B9E4E2D-4E24-4C0E-AD41-402A120BB5C7}" srcOrd="0" destOrd="0" presId="urn:microsoft.com/office/officeart/2005/8/layout/orgChart1"/>
    <dgm:cxn modelId="{755D0916-2F29-4DCC-958A-6727B703FF14}" type="presOf" srcId="{B265F908-949E-4238-B1ED-873DBA8EA382}" destId="{6B9F3520-37D8-4AFB-9465-6365C1FC334A}" srcOrd="1" destOrd="0" presId="urn:microsoft.com/office/officeart/2005/8/layout/orgChart1"/>
    <dgm:cxn modelId="{7D2F5D95-1ADD-4F66-8C81-18BFEF6B3DB3}" type="presOf" srcId="{98675204-78C7-4C62-81BF-4109ABFE0A01}" destId="{13BA4AC1-15E6-406F-A53D-E95BCC29DB94}" srcOrd="0" destOrd="0" presId="urn:microsoft.com/office/officeart/2005/8/layout/orgChart1"/>
    <dgm:cxn modelId="{FECD59A9-FDD5-4F96-95C2-893AF8F121E0}" type="presOf" srcId="{86F95C77-C0F9-4A82-90D9-A045718B38C7}" destId="{128275AA-2951-4B8D-94DC-A29FEFA0F902}" srcOrd="0" destOrd="0" presId="urn:microsoft.com/office/officeart/2005/8/layout/orgChart1"/>
    <dgm:cxn modelId="{D87C5BFA-FF5D-425C-8434-54E9B0DC5F23}" type="presOf" srcId="{55A750AE-06BB-436B-9863-64793E523D8A}" destId="{6CF4D7DB-B601-45D8-A1C6-C05C3571DCB9}" srcOrd="0" destOrd="0" presId="urn:microsoft.com/office/officeart/2005/8/layout/orgChart1"/>
    <dgm:cxn modelId="{45548D1B-6A83-4879-828E-C3FB2CA43C8A}" srcId="{72535014-F144-437F-86C5-9B8DB38F3029}" destId="{55A750AE-06BB-436B-9863-64793E523D8A}" srcOrd="0" destOrd="0" parTransId="{C01728D5-EA24-49BD-B527-D14974F76B71}" sibTransId="{C5ECB3BA-C952-4316-801B-A2ED9D4F8CC0}"/>
    <dgm:cxn modelId="{6682442B-0CC7-4B31-A7C2-BA36B2B25879}" type="presOf" srcId="{55A750AE-06BB-436B-9863-64793E523D8A}" destId="{87961FC1-14FC-471A-ACC9-A5FDDA7D397C}" srcOrd="1" destOrd="0" presId="urn:microsoft.com/office/officeart/2005/8/layout/orgChart1"/>
    <dgm:cxn modelId="{B7BF0766-881B-4D20-B591-678F0565B8E1}" type="presOf" srcId="{5DEEFBC0-FDB6-408B-B7F1-8D8ECD0673AD}" destId="{27C7C196-6542-43FB-B3BE-17B09E14A76E}" srcOrd="0" destOrd="0" presId="urn:microsoft.com/office/officeart/2005/8/layout/orgChart1"/>
    <dgm:cxn modelId="{BA1633E0-A90B-49E0-9051-CF8B6B59B067}" type="presOf" srcId="{B60301A2-B822-42BF-96C8-354531892790}" destId="{68DFE9A5-DE96-4B0D-A9DC-1EB967F24F0B}" srcOrd="0" destOrd="0" presId="urn:microsoft.com/office/officeart/2005/8/layout/orgChart1"/>
    <dgm:cxn modelId="{8E4641A1-9C08-460A-BBAF-CEF81ECACEFB}" type="presOf" srcId="{B60301A2-B822-42BF-96C8-354531892790}" destId="{013BAA6D-FCD2-40B4-A56A-84AFE615F00F}" srcOrd="1" destOrd="0" presId="urn:microsoft.com/office/officeart/2005/8/layout/orgChart1"/>
    <dgm:cxn modelId="{4A1879B2-EFA5-4C9D-950D-FA0FD75E1794}" type="presOf" srcId="{483DAD7B-E5FE-42BE-B0E1-5436771BCC4C}" destId="{09B26BFB-9409-4B21-9EC4-87FE92E2C1F0}" srcOrd="1" destOrd="0" presId="urn:microsoft.com/office/officeart/2005/8/layout/orgChart1"/>
    <dgm:cxn modelId="{37718873-C738-4E44-9194-D5EE024237A3}" type="presOf" srcId="{A9620CEE-6C0F-451C-A31A-28476ABCD922}" destId="{F725AAA8-75F0-46DD-B1F8-FDE66B544649}" srcOrd="1" destOrd="0" presId="urn:microsoft.com/office/officeart/2005/8/layout/orgChart1"/>
    <dgm:cxn modelId="{1E41B2FE-8FA6-4BF5-A8B8-DC447E7F0964}" srcId="{A9620CEE-6C0F-451C-A31A-28476ABCD922}" destId="{483DAD7B-E5FE-42BE-B0E1-5436771BCC4C}" srcOrd="4" destOrd="0" parTransId="{73081372-EA0B-4BFF-B7C0-5A88ECC9FE75}" sibTransId="{08FCC94F-7966-433A-9003-A1025E9089E0}"/>
    <dgm:cxn modelId="{7B13E1A7-26E6-46D3-8E8C-B0BF87DCFDBF}" type="presOf" srcId="{0AE18AC5-84B2-47E8-AE6D-8E9F52EA91BF}" destId="{66044A1E-857F-46F7-B3C5-835893CD2388}" srcOrd="0" destOrd="0" presId="urn:microsoft.com/office/officeart/2005/8/layout/orgChart1"/>
    <dgm:cxn modelId="{3C8698B4-149E-4D57-9E00-255E73B18EA9}" type="presOf" srcId="{D64FE3A2-A645-4C48-BF19-19A4D341A7FB}" destId="{1ADD38AF-B20C-4351-8922-3553269C5ECB}" srcOrd="1" destOrd="0" presId="urn:microsoft.com/office/officeart/2005/8/layout/orgChart1"/>
    <dgm:cxn modelId="{3C9A35D5-45C6-4D3D-8A1A-E649879D6029}" type="presOf" srcId="{60DEAD7D-D6C8-4306-BF62-670461384771}" destId="{6FE6547F-B4D2-44C1-9FE5-2811B7BFC60A}" srcOrd="0" destOrd="0" presId="urn:microsoft.com/office/officeart/2005/8/layout/orgChart1"/>
    <dgm:cxn modelId="{7BF053B8-3A19-43C8-8C33-5A44DE259BA4}" srcId="{A9620CEE-6C0F-451C-A31A-28476ABCD922}" destId="{FDE27EFD-BB64-4D41-B7DD-46BE4B266B65}" srcOrd="2" destOrd="0" parTransId="{8129BD59-1B05-40EB-8C45-CB288376A0A5}" sibTransId="{6E152B9A-7DB4-46BF-8633-76C6DA4C0D89}"/>
    <dgm:cxn modelId="{64608615-F3EE-4A8B-8226-23175366F738}" srcId="{98675204-78C7-4C62-81BF-4109ABFE0A01}" destId="{D90F1618-8DC5-4D4F-85DC-7F008B7788C2}" srcOrd="0" destOrd="0" parTransId="{60DEAD7D-D6C8-4306-BF62-670461384771}" sibTransId="{A386DD53-72E8-4581-A22C-F37B0C37BC89}"/>
    <dgm:cxn modelId="{BD511ED9-4535-4868-9DD3-4C69E028BD96}" type="presOf" srcId="{B759F906-2297-4B86-A0AA-1100406C0C4F}" destId="{054067D6-8CCF-4F30-9C1E-497530517850}" srcOrd="0" destOrd="0" presId="urn:microsoft.com/office/officeart/2005/8/layout/orgChart1"/>
    <dgm:cxn modelId="{21C50049-E10C-47B4-A2E4-2D512B786EF7}" type="presOf" srcId="{258B8CD3-5CA7-4B95-8A66-3FAF1F475505}" destId="{9A7A68F9-6D3F-4B33-8AAD-6AD3161C4CD5}" srcOrd="0" destOrd="0" presId="urn:microsoft.com/office/officeart/2005/8/layout/orgChart1"/>
    <dgm:cxn modelId="{3FD5DD0E-0060-44B8-8E14-B49C35D44376}" type="presOf" srcId="{07FA9E8E-89FB-4E19-8982-8F1998D2ECFF}" destId="{9DF9B315-D338-49AD-A556-A39E61C5F9AF}" srcOrd="0" destOrd="0" presId="urn:microsoft.com/office/officeart/2005/8/layout/orgChart1"/>
    <dgm:cxn modelId="{46BAA3F0-228F-4A5D-8553-CE52949E3D73}" type="presOf" srcId="{3E754510-169D-47FC-91DA-89ED8B14377C}" destId="{1DB53169-B220-4216-A569-F1654A14B58F}" srcOrd="0" destOrd="0" presId="urn:microsoft.com/office/officeart/2005/8/layout/orgChart1"/>
    <dgm:cxn modelId="{A9702E01-0EEA-4F5C-B42C-6139864DBACD}" type="presOf" srcId="{8129BD59-1B05-40EB-8C45-CB288376A0A5}" destId="{BF810E3E-C4E1-4697-B930-4BE4C75D5739}" srcOrd="0" destOrd="0" presId="urn:microsoft.com/office/officeart/2005/8/layout/orgChart1"/>
    <dgm:cxn modelId="{AF9E0632-9A6D-48E5-AF7F-86BD37CE8915}" type="presOf" srcId="{8B9F4E97-1A4E-409C-AB80-25EA962FC9CB}" destId="{A181A2BE-0247-4F1A-94C2-58DD63B6ED39}" srcOrd="1" destOrd="0" presId="urn:microsoft.com/office/officeart/2005/8/layout/orgChart1"/>
    <dgm:cxn modelId="{13C153DF-8E47-405D-A7A8-2B628D48561D}" type="presOf" srcId="{3E754510-169D-47FC-91DA-89ED8B14377C}" destId="{A69C6804-3402-44B7-AFFB-19967832C66E}" srcOrd="1" destOrd="0" presId="urn:microsoft.com/office/officeart/2005/8/layout/orgChart1"/>
    <dgm:cxn modelId="{83D93A1C-F98D-4986-B0DE-289E57380107}" srcId="{A9620CEE-6C0F-451C-A31A-28476ABCD922}" destId="{B265F908-949E-4238-B1ED-873DBA8EA382}" srcOrd="1" destOrd="0" parTransId="{A7843D6A-B41B-49E9-A842-B9F8C2A35B9D}" sibTransId="{644748A2-4839-47FC-AFCB-DFC65CFE8C2F}"/>
    <dgm:cxn modelId="{E17ECDEF-DE96-4E58-B312-99D9291A67E7}" srcId="{8B9F4E97-1A4E-409C-AB80-25EA962FC9CB}" destId="{5DEEFBC0-FDB6-408B-B7F1-8D8ECD0673AD}" srcOrd="1" destOrd="0" parTransId="{BACD26BC-570C-4889-87C0-DD81324FEB7E}" sibTransId="{9106D48D-E31F-4570-8F09-FC2856729BFF}"/>
    <dgm:cxn modelId="{8BE72378-01C9-4A99-B7F2-576FFA84D31E}" type="presOf" srcId="{BDF17D70-4119-4ABC-B883-8BC1C2EBE0A1}" destId="{95C6767E-C765-418C-B360-05E1F983B1D8}" srcOrd="0" destOrd="0" presId="urn:microsoft.com/office/officeart/2005/8/layout/orgChart1"/>
    <dgm:cxn modelId="{E270C066-C119-4A37-AB1F-2709DFEB4E41}" type="presOf" srcId="{483DAD7B-E5FE-42BE-B0E1-5436771BCC4C}" destId="{5406DFC9-EEAB-4CBD-AB51-F722DAEC40CE}" srcOrd="0" destOrd="0" presId="urn:microsoft.com/office/officeart/2005/8/layout/orgChart1"/>
    <dgm:cxn modelId="{DAFE4B2A-1769-46B4-A793-C4EB42F2741C}" type="presOf" srcId="{FDE27EFD-BB64-4D41-B7DD-46BE4B266B65}" destId="{A3EF113E-466F-49FC-B22F-361FAC266F92}" srcOrd="0" destOrd="0" presId="urn:microsoft.com/office/officeart/2005/8/layout/orgChart1"/>
    <dgm:cxn modelId="{85FD37FB-376F-49F9-B34D-2DABA120E2F3}" type="presOf" srcId="{54EA4815-A392-4767-B003-6BBF5027A0BE}" destId="{EBB38C8A-1B4F-4F5C-8AAB-EA79B93C531F}" srcOrd="0" destOrd="0" presId="urn:microsoft.com/office/officeart/2005/8/layout/orgChart1"/>
    <dgm:cxn modelId="{3F811350-94F8-4A00-9A0A-C462009EE1F2}" srcId="{D90F1618-8DC5-4D4F-85DC-7F008B7788C2}" destId="{D64FE3A2-A645-4C48-BF19-19A4D341A7FB}" srcOrd="3" destOrd="0" parTransId="{258B8CD3-5CA7-4B95-8A66-3FAF1F475505}" sibTransId="{FD83D07B-53F1-41C8-82E4-76B77402F134}"/>
    <dgm:cxn modelId="{78E85CEE-8BFD-4A3A-B910-3CA28E69D7E6}" type="presOf" srcId="{A9620CEE-6C0F-451C-A31A-28476ABCD922}" destId="{5EE2220F-8C42-4AB1-8FD1-302B10F415C1}" srcOrd="0" destOrd="0" presId="urn:microsoft.com/office/officeart/2005/8/layout/orgChart1"/>
    <dgm:cxn modelId="{8E4E435D-9354-4EF9-AFF3-4F2264573EEF}" type="presOf" srcId="{255C9FCD-6A75-4BAC-BC08-6BC9129F8E24}" destId="{EE1EE82D-FD73-49DC-B815-17AFDDC62383}" srcOrd="1" destOrd="0" presId="urn:microsoft.com/office/officeart/2005/8/layout/orgChart1"/>
    <dgm:cxn modelId="{784417F3-90D6-40D2-A926-7B802F414DBB}" type="presOf" srcId="{B265F908-949E-4238-B1ED-873DBA8EA382}" destId="{6F8BA216-DC3B-43E8-859D-D69A80D160C6}" srcOrd="0" destOrd="0" presId="urn:microsoft.com/office/officeart/2005/8/layout/orgChart1"/>
    <dgm:cxn modelId="{4EC0BD22-57D1-46A5-B8E6-F58C8B0292FD}" type="presOf" srcId="{98675204-78C7-4C62-81BF-4109ABFE0A01}" destId="{CFF79091-2527-419F-B1A6-2FAEB2388C44}" srcOrd="1" destOrd="0" presId="urn:microsoft.com/office/officeart/2005/8/layout/orgChart1"/>
    <dgm:cxn modelId="{9E2015FB-6339-476A-8962-385183BFAA4C}" srcId="{72535014-F144-437F-86C5-9B8DB38F3029}" destId="{3E754510-169D-47FC-91DA-89ED8B14377C}" srcOrd="1" destOrd="0" parTransId="{7C91F6E6-6AB7-4118-90F8-D6D8F631EAB1}" sibTransId="{852E5664-712E-4284-861C-2377B3DFB3F5}"/>
    <dgm:cxn modelId="{0CB472A5-BDA2-475D-94CE-E16CC666C426}" type="presOf" srcId="{34271C51-AABD-4FC3-BB7E-92F8296F41BE}" destId="{CE88868F-74C0-42ED-AC1E-1FE1D99B3CD0}" srcOrd="0" destOrd="0" presId="urn:microsoft.com/office/officeart/2005/8/layout/orgChart1"/>
    <dgm:cxn modelId="{94FEB96C-9212-4A99-AB31-E72EE3C22DBD}" type="presOf" srcId="{5241FDFE-586A-4380-9C50-5C0234BE170D}" destId="{7B6008F5-5308-4699-80CB-88F92433B9E7}" srcOrd="0" destOrd="0" presId="urn:microsoft.com/office/officeart/2005/8/layout/orgChart1"/>
    <dgm:cxn modelId="{B1E18760-0AD9-486F-8A4E-999EBDC436F2}" type="presOf" srcId="{72535014-F144-437F-86C5-9B8DB38F3029}" destId="{4F242A70-7B04-456C-B5F5-FFA12B223526}" srcOrd="1" destOrd="0" presId="urn:microsoft.com/office/officeart/2005/8/layout/orgChart1"/>
    <dgm:cxn modelId="{41EC948C-F2F5-4140-80C3-396DA15DCC50}" srcId="{98675204-78C7-4C62-81BF-4109ABFE0A01}" destId="{A9620CEE-6C0F-451C-A31A-28476ABCD922}" srcOrd="1" destOrd="0" parTransId="{86F95C77-C0F9-4A82-90D9-A045718B38C7}" sibTransId="{A4058157-FBAA-47BF-9045-9AE050F9C13D}"/>
    <dgm:cxn modelId="{32240D37-F5C2-45C1-B532-C3C8BF8EE896}" srcId="{D90F1618-8DC5-4D4F-85DC-7F008B7788C2}" destId="{8B9F4E97-1A4E-409C-AB80-25EA962FC9CB}" srcOrd="0" destOrd="0" parTransId="{CC8498F4-0429-40E4-9640-83C71869134D}" sibTransId="{AC1229D3-0BEE-4A5E-A9FB-9B2B79DB5801}"/>
    <dgm:cxn modelId="{CC17286C-1076-4850-87E8-BA9285DA1D6B}" type="presOf" srcId="{A7843D6A-B41B-49E9-A842-B9F8C2A35B9D}" destId="{9ECE9017-DD5B-487E-A461-EF3E74445099}" srcOrd="0" destOrd="0" presId="urn:microsoft.com/office/officeart/2005/8/layout/orgChart1"/>
    <dgm:cxn modelId="{2DA349E5-56D0-4963-A49D-73273A465966}" type="presOf" srcId="{92565CB4-304A-4789-9359-20B4C9029943}" destId="{C0265A51-21C5-4610-A70B-62C2BFB54B92}" srcOrd="0" destOrd="0" presId="urn:microsoft.com/office/officeart/2005/8/layout/orgChart1"/>
    <dgm:cxn modelId="{6745C607-0325-483E-AFF2-665BEB9745EA}" type="presOf" srcId="{EDC888C6-9DAC-40E3-BCAF-F2E4AD19330C}" destId="{362122B4-A8F5-4DBA-A836-87F07057EC42}" srcOrd="1" destOrd="0" presId="urn:microsoft.com/office/officeart/2005/8/layout/orgChart1"/>
    <dgm:cxn modelId="{851477DA-894C-4D06-A88E-058348489379}" type="presOf" srcId="{EDC888C6-9DAC-40E3-BCAF-F2E4AD19330C}" destId="{5A863B16-3F7A-44C6-BE0F-00BA8980F4C1}" srcOrd="0" destOrd="0" presId="urn:microsoft.com/office/officeart/2005/8/layout/orgChart1"/>
    <dgm:cxn modelId="{FEF24A11-264D-4B51-86B7-E6688863EFF0}" type="presOf" srcId="{2786E4F5-F0FD-4C65-9EDB-DF3C77A04A5C}" destId="{D08AE95E-4257-42E4-BFB2-BEE636CA0F02}" srcOrd="0" destOrd="0" presId="urn:microsoft.com/office/officeart/2005/8/layout/orgChart1"/>
    <dgm:cxn modelId="{11388743-BE92-494B-9E70-556527FE006F}" type="presOf" srcId="{62A74C78-AF54-4877-8398-92EF5E23F3DA}" destId="{AB6E6C05-FDB9-46D7-A126-6ECBF682D405}" srcOrd="0" destOrd="0" presId="urn:microsoft.com/office/officeart/2005/8/layout/orgChart1"/>
    <dgm:cxn modelId="{46BEE076-62C7-422E-B0CB-48B2DD492AB4}" type="presOf" srcId="{DF749005-E916-4E71-9391-0FE1AA74367D}" destId="{91399A79-B13E-483F-ACBB-3F89B55FD745}" srcOrd="0" destOrd="0" presId="urn:microsoft.com/office/officeart/2005/8/layout/orgChart1"/>
    <dgm:cxn modelId="{2BC7AFC1-2AE2-4A9A-A43D-F78BF04C8D1C}" srcId="{72535014-F144-437F-86C5-9B8DB38F3029}" destId="{BDF17D70-4119-4ABC-B883-8BC1C2EBE0A1}" srcOrd="3" destOrd="0" parTransId="{34271C51-AABD-4FC3-BB7E-92F8296F41BE}" sibTransId="{C7B7F3AF-9F1F-4076-92C6-9609906EBC7E}"/>
    <dgm:cxn modelId="{0BD86A68-FAF5-4F8B-8E81-093B02D6F0AD}" type="presOf" srcId="{07FA9E8E-89FB-4E19-8982-8F1998D2ECFF}" destId="{41262386-607F-4AA1-BDCD-2751998231E8}" srcOrd="1" destOrd="0" presId="urn:microsoft.com/office/officeart/2005/8/layout/orgChart1"/>
    <dgm:cxn modelId="{54997DD5-8A45-4821-AA97-484E237EB8CD}" type="presOf" srcId="{5DEEFBC0-FDB6-408B-B7F1-8D8ECD0673AD}" destId="{49F0DAE2-C1E9-43A9-A249-5F8719266F3B}" srcOrd="1" destOrd="0" presId="urn:microsoft.com/office/officeart/2005/8/layout/orgChart1"/>
    <dgm:cxn modelId="{C39C81E2-A8F4-4D05-8472-83BFA9D9063C}" type="presOf" srcId="{255C9FCD-6A75-4BAC-BC08-6BC9129F8E24}" destId="{BA8AA95E-7745-484C-8416-92F99456B381}" srcOrd="0" destOrd="0" presId="urn:microsoft.com/office/officeart/2005/8/layout/orgChart1"/>
    <dgm:cxn modelId="{07E6F470-4102-4E95-A8D7-BFB659081336}" type="presOf" srcId="{73081372-EA0B-4BFF-B7C0-5A88ECC9FE75}" destId="{450EF177-0074-4FE2-91B8-7A3EF550791B}" srcOrd="0" destOrd="0" presId="urn:microsoft.com/office/officeart/2005/8/layout/orgChart1"/>
    <dgm:cxn modelId="{62C01A22-B7E1-42A5-8D35-95111B820369}" type="presOf" srcId="{0AE18AC5-84B2-47E8-AE6D-8E9F52EA91BF}" destId="{B5850810-296E-4AEA-912A-EFF59428A0F8}" srcOrd="1" destOrd="0" presId="urn:microsoft.com/office/officeart/2005/8/layout/orgChart1"/>
    <dgm:cxn modelId="{EA212167-17EE-48E0-8099-61B064A895E4}" type="presOf" srcId="{7C91F6E6-6AB7-4118-90F8-D6D8F631EAB1}" destId="{88ED4375-590F-47DB-9F95-6588B7D851CD}" srcOrd="0" destOrd="0" presId="urn:microsoft.com/office/officeart/2005/8/layout/orgChart1"/>
    <dgm:cxn modelId="{23953A3E-050C-4E67-936E-4423A01C9068}" type="presOf" srcId="{BACD26BC-570C-4889-87C0-DD81324FEB7E}" destId="{59E17FFB-7F4C-4CC5-A65F-808FDF768531}" srcOrd="0" destOrd="0" presId="urn:microsoft.com/office/officeart/2005/8/layout/orgChart1"/>
    <dgm:cxn modelId="{2837D393-EEC0-4E08-BD6D-993F176BB0F5}" type="presOf" srcId="{8B9F4E97-1A4E-409C-AB80-25EA962FC9CB}" destId="{33E8A4F9-4C8F-4685-B14B-5BD04016D692}" srcOrd="0" destOrd="0" presId="urn:microsoft.com/office/officeart/2005/8/layout/orgChart1"/>
    <dgm:cxn modelId="{4942CFA0-4395-4F9C-9663-FE3B846478B3}" type="presOf" srcId="{CC8498F4-0429-40E4-9640-83C71869134D}" destId="{D45E2198-D174-4A0A-ACEB-D593E24D0206}" srcOrd="0" destOrd="0" presId="urn:microsoft.com/office/officeart/2005/8/layout/orgChart1"/>
    <dgm:cxn modelId="{74753BC9-5DB6-4A59-AC17-5015D58A7F10}" type="presOf" srcId="{BDF17D70-4119-4ABC-B883-8BC1C2EBE0A1}" destId="{41D02532-805C-463E-86A9-0BD96B32AB4D}" srcOrd="1" destOrd="0" presId="urn:microsoft.com/office/officeart/2005/8/layout/orgChart1"/>
    <dgm:cxn modelId="{F7180792-BC87-472B-9845-938D7AA0943A}" srcId="{D90F1618-8DC5-4D4F-85DC-7F008B7788C2}" destId="{B60301A2-B822-42BF-96C8-354531892790}" srcOrd="4" destOrd="0" parTransId="{0DFE64B7-EC48-4EE3-9F93-4852D44B8348}" sibTransId="{B906D9CA-906A-4801-9335-A3856A975F91}"/>
    <dgm:cxn modelId="{6A55E062-8653-484E-858F-9CA2091AC56C}" srcId="{A9620CEE-6C0F-451C-A31A-28476ABCD922}" destId="{72535014-F144-437F-86C5-9B8DB38F3029}" srcOrd="0" destOrd="0" parTransId="{B759F906-2297-4B86-A0AA-1100406C0C4F}" sibTransId="{7896C674-0255-42D2-B5DC-EDFA3C7740C8}"/>
    <dgm:cxn modelId="{3C31F5EE-3E06-4F6C-ABD3-C3543E1BAF1B}" type="presOf" srcId="{0DFE64B7-EC48-4EE3-9F93-4852D44B8348}" destId="{63544315-EF34-4739-8002-625D60ECB1C7}" srcOrd="0" destOrd="0" presId="urn:microsoft.com/office/officeart/2005/8/layout/orgChart1"/>
    <dgm:cxn modelId="{A43E074F-AE0A-4C59-8D9E-72C98D807393}" type="presOf" srcId="{C01728D5-EA24-49BD-B527-D14974F76B71}" destId="{C1406D69-CB42-4F60-9B50-D7CC024FFB9E}" srcOrd="0" destOrd="0" presId="urn:microsoft.com/office/officeart/2005/8/layout/orgChart1"/>
    <dgm:cxn modelId="{C3C359F5-DFD4-446A-9D7F-E3E8CCE4F33F}" type="presOf" srcId="{5241FDFE-586A-4380-9C50-5C0234BE170D}" destId="{78824CA6-DDED-4094-B4CA-3C1BB1FB12D0}" srcOrd="1" destOrd="0" presId="urn:microsoft.com/office/officeart/2005/8/layout/orgChart1"/>
    <dgm:cxn modelId="{69EBEEE4-F8AF-455D-8288-8DCC692D8A09}" srcId="{D90F1618-8DC5-4D4F-85DC-7F008B7788C2}" destId="{07FA9E8E-89FB-4E19-8982-8F1998D2ECFF}" srcOrd="2" destOrd="0" parTransId="{2786E4F5-F0FD-4C65-9EDB-DF3C77A04A5C}" sibTransId="{E20668CF-4C7E-4B0F-8B81-C465AEF1B2AC}"/>
    <dgm:cxn modelId="{FF6258E2-D23E-4E8E-833F-BD7D86098F6F}" type="presOf" srcId="{D90F1618-8DC5-4D4F-85DC-7F008B7788C2}" destId="{C93B391C-7F1D-425C-993C-10D2105CC508}" srcOrd="1" destOrd="0" presId="urn:microsoft.com/office/officeart/2005/8/layout/orgChart1"/>
    <dgm:cxn modelId="{9E4EDF1C-BFC7-4413-A4DE-6E6BC62A294A}" srcId="{8B9F4E97-1A4E-409C-AB80-25EA962FC9CB}" destId="{5241FDFE-586A-4380-9C50-5C0234BE170D}" srcOrd="0" destOrd="0" parTransId="{62A74C78-AF54-4877-8398-92EF5E23F3DA}" sibTransId="{69C9807A-BDDB-4166-9354-0A2E39184347}"/>
    <dgm:cxn modelId="{2A4BF084-9B5C-4C39-A9D4-E40E7E5A5572}" type="presParOf" srcId="{EBB38C8A-1B4F-4F5C-8AAB-EA79B93C531F}" destId="{8634B6F5-03A5-4DF0-8E68-7278566D03C5}" srcOrd="0" destOrd="0" presId="urn:microsoft.com/office/officeart/2005/8/layout/orgChart1"/>
    <dgm:cxn modelId="{F87ED830-A61A-4C67-AFC2-282742A9EB72}" type="presParOf" srcId="{8634B6F5-03A5-4DF0-8E68-7278566D03C5}" destId="{7A5815E8-FF4C-4143-9571-CE64C3003D66}" srcOrd="0" destOrd="0" presId="urn:microsoft.com/office/officeart/2005/8/layout/orgChart1"/>
    <dgm:cxn modelId="{DCC39266-2BCE-4B14-9F90-0D1B2E493B2F}" type="presParOf" srcId="{7A5815E8-FF4C-4143-9571-CE64C3003D66}" destId="{13BA4AC1-15E6-406F-A53D-E95BCC29DB94}" srcOrd="0" destOrd="0" presId="urn:microsoft.com/office/officeart/2005/8/layout/orgChart1"/>
    <dgm:cxn modelId="{7E9AC69E-79B9-44BD-9C9B-C23148D93151}" type="presParOf" srcId="{7A5815E8-FF4C-4143-9571-CE64C3003D66}" destId="{CFF79091-2527-419F-B1A6-2FAEB2388C44}" srcOrd="1" destOrd="0" presId="urn:microsoft.com/office/officeart/2005/8/layout/orgChart1"/>
    <dgm:cxn modelId="{C77904EB-3CAC-40C0-B003-3E762E4347CC}" type="presParOf" srcId="{8634B6F5-03A5-4DF0-8E68-7278566D03C5}" destId="{E55D4DC2-14F9-445D-9A96-0F09D22AD8D5}" srcOrd="1" destOrd="0" presId="urn:microsoft.com/office/officeart/2005/8/layout/orgChart1"/>
    <dgm:cxn modelId="{48FD4958-B6F4-42DC-AC90-DA80EA2440B7}" type="presParOf" srcId="{E55D4DC2-14F9-445D-9A96-0F09D22AD8D5}" destId="{6FE6547F-B4D2-44C1-9FE5-2811B7BFC60A}" srcOrd="0" destOrd="0" presId="urn:microsoft.com/office/officeart/2005/8/layout/orgChart1"/>
    <dgm:cxn modelId="{81275E5B-92B2-4776-9D95-C0D2EC2B5969}" type="presParOf" srcId="{E55D4DC2-14F9-445D-9A96-0F09D22AD8D5}" destId="{7A59C487-564D-4950-9072-78B2E6A4F213}" srcOrd="1" destOrd="0" presId="urn:microsoft.com/office/officeart/2005/8/layout/orgChart1"/>
    <dgm:cxn modelId="{E3FE626E-5A33-476B-86F5-9920C09A839F}" type="presParOf" srcId="{7A59C487-564D-4950-9072-78B2E6A4F213}" destId="{09F6DBD7-696D-40D2-8833-1D3BFF751FA9}" srcOrd="0" destOrd="0" presId="urn:microsoft.com/office/officeart/2005/8/layout/orgChart1"/>
    <dgm:cxn modelId="{4F4C6561-D90D-470A-B73F-D3FEEAC37F8A}" type="presParOf" srcId="{09F6DBD7-696D-40D2-8833-1D3BFF751FA9}" destId="{62226CE1-3FE8-4576-8179-31C44DC788E5}" srcOrd="0" destOrd="0" presId="urn:microsoft.com/office/officeart/2005/8/layout/orgChart1"/>
    <dgm:cxn modelId="{82B898C1-6007-4D67-B368-2783BEC2FC22}" type="presParOf" srcId="{09F6DBD7-696D-40D2-8833-1D3BFF751FA9}" destId="{C93B391C-7F1D-425C-993C-10D2105CC508}" srcOrd="1" destOrd="0" presId="urn:microsoft.com/office/officeart/2005/8/layout/orgChart1"/>
    <dgm:cxn modelId="{4C1A1C8A-9383-480A-B5C8-E0AD924674F1}" type="presParOf" srcId="{7A59C487-564D-4950-9072-78B2E6A4F213}" destId="{E693B47D-78D1-4177-9199-AF221ABB1623}" srcOrd="1" destOrd="0" presId="urn:microsoft.com/office/officeart/2005/8/layout/orgChart1"/>
    <dgm:cxn modelId="{14EA678D-0846-4964-B516-2A67BF9187A3}" type="presParOf" srcId="{E693B47D-78D1-4177-9199-AF221ABB1623}" destId="{D45E2198-D174-4A0A-ACEB-D593E24D0206}" srcOrd="0" destOrd="0" presId="urn:microsoft.com/office/officeart/2005/8/layout/orgChart1"/>
    <dgm:cxn modelId="{F504A4C9-1523-4AA8-9004-992CB8982C2C}" type="presParOf" srcId="{E693B47D-78D1-4177-9199-AF221ABB1623}" destId="{28669C98-2BA8-4B58-A963-509F3A88730F}" srcOrd="1" destOrd="0" presId="urn:microsoft.com/office/officeart/2005/8/layout/orgChart1"/>
    <dgm:cxn modelId="{52C9AEAF-3D59-4CD7-9F51-51FAC543BF3A}" type="presParOf" srcId="{28669C98-2BA8-4B58-A963-509F3A88730F}" destId="{06AE6AD1-219A-44BA-B173-CAC636B5DB7A}" srcOrd="0" destOrd="0" presId="urn:microsoft.com/office/officeart/2005/8/layout/orgChart1"/>
    <dgm:cxn modelId="{22C08CC0-30B7-4322-9628-2875E574BCFB}" type="presParOf" srcId="{06AE6AD1-219A-44BA-B173-CAC636B5DB7A}" destId="{33E8A4F9-4C8F-4685-B14B-5BD04016D692}" srcOrd="0" destOrd="0" presId="urn:microsoft.com/office/officeart/2005/8/layout/orgChart1"/>
    <dgm:cxn modelId="{103A5173-D3CE-4CE1-952F-E6EBA869D70C}" type="presParOf" srcId="{06AE6AD1-219A-44BA-B173-CAC636B5DB7A}" destId="{A181A2BE-0247-4F1A-94C2-58DD63B6ED39}" srcOrd="1" destOrd="0" presId="urn:microsoft.com/office/officeart/2005/8/layout/orgChart1"/>
    <dgm:cxn modelId="{BB456A28-B3F7-4E05-A9A6-580C371EA7EF}" type="presParOf" srcId="{28669C98-2BA8-4B58-A963-509F3A88730F}" destId="{170A07F1-BE7A-4C09-A771-419DF620362C}" srcOrd="1" destOrd="0" presId="urn:microsoft.com/office/officeart/2005/8/layout/orgChart1"/>
    <dgm:cxn modelId="{AD34084D-D7C9-476C-B178-046C81C5BC3F}" type="presParOf" srcId="{170A07F1-BE7A-4C09-A771-419DF620362C}" destId="{AB6E6C05-FDB9-46D7-A126-6ECBF682D405}" srcOrd="0" destOrd="0" presId="urn:microsoft.com/office/officeart/2005/8/layout/orgChart1"/>
    <dgm:cxn modelId="{D10000CA-58CC-44E3-B018-5296113B2415}" type="presParOf" srcId="{170A07F1-BE7A-4C09-A771-419DF620362C}" destId="{47462CDA-5C8F-4B24-833C-A8C567DE8EC9}" srcOrd="1" destOrd="0" presId="urn:microsoft.com/office/officeart/2005/8/layout/orgChart1"/>
    <dgm:cxn modelId="{87BDCC51-98DE-4A7E-8DAD-DE9F22F52582}" type="presParOf" srcId="{47462CDA-5C8F-4B24-833C-A8C567DE8EC9}" destId="{900C52CB-2F37-44D1-9CA9-D7A9C7430DAE}" srcOrd="0" destOrd="0" presId="urn:microsoft.com/office/officeart/2005/8/layout/orgChart1"/>
    <dgm:cxn modelId="{24DDDD06-3A60-4617-8C19-3FE3CC8DAD95}" type="presParOf" srcId="{900C52CB-2F37-44D1-9CA9-D7A9C7430DAE}" destId="{7B6008F5-5308-4699-80CB-88F92433B9E7}" srcOrd="0" destOrd="0" presId="urn:microsoft.com/office/officeart/2005/8/layout/orgChart1"/>
    <dgm:cxn modelId="{37DD7FED-6076-4E3C-B24F-A54A54AA0B8F}" type="presParOf" srcId="{900C52CB-2F37-44D1-9CA9-D7A9C7430DAE}" destId="{78824CA6-DDED-4094-B4CA-3C1BB1FB12D0}" srcOrd="1" destOrd="0" presId="urn:microsoft.com/office/officeart/2005/8/layout/orgChart1"/>
    <dgm:cxn modelId="{C1D74106-0621-4D4A-A30C-F11681D2F6DD}" type="presParOf" srcId="{47462CDA-5C8F-4B24-833C-A8C567DE8EC9}" destId="{24BD5D84-088F-4632-B0BC-74DDA9E7BBF1}" srcOrd="1" destOrd="0" presId="urn:microsoft.com/office/officeart/2005/8/layout/orgChart1"/>
    <dgm:cxn modelId="{570F55DB-EB0C-47A9-8D5D-5BFEF7171395}" type="presParOf" srcId="{47462CDA-5C8F-4B24-833C-A8C567DE8EC9}" destId="{28B79A7C-E41D-437A-83F1-9279634692DC}" srcOrd="2" destOrd="0" presId="urn:microsoft.com/office/officeart/2005/8/layout/orgChart1"/>
    <dgm:cxn modelId="{D9773173-CD16-440E-B4A5-70344CFA0C65}" type="presParOf" srcId="{170A07F1-BE7A-4C09-A771-419DF620362C}" destId="{59E17FFB-7F4C-4CC5-A65F-808FDF768531}" srcOrd="2" destOrd="0" presId="urn:microsoft.com/office/officeart/2005/8/layout/orgChart1"/>
    <dgm:cxn modelId="{C77A81A6-B045-4393-A7B0-474EB52862B7}" type="presParOf" srcId="{170A07F1-BE7A-4C09-A771-419DF620362C}" destId="{E02E4335-B344-454C-B25D-94DD03395E7B}" srcOrd="3" destOrd="0" presId="urn:microsoft.com/office/officeart/2005/8/layout/orgChart1"/>
    <dgm:cxn modelId="{2B9538D8-3727-484F-AFDA-9F2AF81CEFA4}" type="presParOf" srcId="{E02E4335-B344-454C-B25D-94DD03395E7B}" destId="{C7EB9EBD-002E-42CD-B3C7-7756782ACA57}" srcOrd="0" destOrd="0" presId="urn:microsoft.com/office/officeart/2005/8/layout/orgChart1"/>
    <dgm:cxn modelId="{7B96352A-6B5C-4502-831C-1C2AD1E9936C}" type="presParOf" srcId="{C7EB9EBD-002E-42CD-B3C7-7756782ACA57}" destId="{27C7C196-6542-43FB-B3BE-17B09E14A76E}" srcOrd="0" destOrd="0" presId="urn:microsoft.com/office/officeart/2005/8/layout/orgChart1"/>
    <dgm:cxn modelId="{30F461EF-60B2-419B-B918-5F5E167FD12E}" type="presParOf" srcId="{C7EB9EBD-002E-42CD-B3C7-7756782ACA57}" destId="{49F0DAE2-C1E9-43A9-A249-5F8719266F3B}" srcOrd="1" destOrd="0" presId="urn:microsoft.com/office/officeart/2005/8/layout/orgChart1"/>
    <dgm:cxn modelId="{5116D88D-69D2-44F6-8EC6-2F4B04645AA1}" type="presParOf" srcId="{E02E4335-B344-454C-B25D-94DD03395E7B}" destId="{7B72AFAF-9A20-4CB3-B695-B813D42BDBA3}" srcOrd="1" destOrd="0" presId="urn:microsoft.com/office/officeart/2005/8/layout/orgChart1"/>
    <dgm:cxn modelId="{0BCA238C-52D4-4FA6-A8C2-D655320708DC}" type="presParOf" srcId="{E02E4335-B344-454C-B25D-94DD03395E7B}" destId="{38E99528-EAB1-4AC0-9CE7-9994681257A0}" srcOrd="2" destOrd="0" presId="urn:microsoft.com/office/officeart/2005/8/layout/orgChart1"/>
    <dgm:cxn modelId="{FACCC238-6532-479C-8229-B74307732087}" type="presParOf" srcId="{170A07F1-BE7A-4C09-A771-419DF620362C}" destId="{4B9E4E2D-4E24-4C0E-AD41-402A120BB5C7}" srcOrd="4" destOrd="0" presId="urn:microsoft.com/office/officeart/2005/8/layout/orgChart1"/>
    <dgm:cxn modelId="{FAC82499-5887-476E-9C54-4E214AB1B67A}" type="presParOf" srcId="{170A07F1-BE7A-4C09-A771-419DF620362C}" destId="{8598D371-EF1A-4CE6-B5B2-5B648C0B530F}" srcOrd="5" destOrd="0" presId="urn:microsoft.com/office/officeart/2005/8/layout/orgChart1"/>
    <dgm:cxn modelId="{B1FA1A11-F834-487F-ABAF-857E7F10E335}" type="presParOf" srcId="{8598D371-EF1A-4CE6-B5B2-5B648C0B530F}" destId="{63DCD4A5-C896-4BCA-B581-912437E5D5EC}" srcOrd="0" destOrd="0" presId="urn:microsoft.com/office/officeart/2005/8/layout/orgChart1"/>
    <dgm:cxn modelId="{3EF50AB3-07C1-4D8D-9854-316954E5E70E}" type="presParOf" srcId="{63DCD4A5-C896-4BCA-B581-912437E5D5EC}" destId="{BA8AA95E-7745-484C-8416-92F99456B381}" srcOrd="0" destOrd="0" presId="urn:microsoft.com/office/officeart/2005/8/layout/orgChart1"/>
    <dgm:cxn modelId="{9ED3545C-4352-4606-9C3B-0DBFFCC48DE5}" type="presParOf" srcId="{63DCD4A5-C896-4BCA-B581-912437E5D5EC}" destId="{EE1EE82D-FD73-49DC-B815-17AFDDC62383}" srcOrd="1" destOrd="0" presId="urn:microsoft.com/office/officeart/2005/8/layout/orgChart1"/>
    <dgm:cxn modelId="{DE7973B1-2F05-4939-ACB7-F7B9CDE8034A}" type="presParOf" srcId="{8598D371-EF1A-4CE6-B5B2-5B648C0B530F}" destId="{703D7BD4-071B-4C2C-B1DE-01AFA1CD0DC5}" srcOrd="1" destOrd="0" presId="urn:microsoft.com/office/officeart/2005/8/layout/orgChart1"/>
    <dgm:cxn modelId="{C2B2F322-61D1-4C7A-8DB2-86E86861E2D0}" type="presParOf" srcId="{8598D371-EF1A-4CE6-B5B2-5B648C0B530F}" destId="{9156DCB9-7F3F-4E5E-B6D9-0BB5B16F92E0}" srcOrd="2" destOrd="0" presId="urn:microsoft.com/office/officeart/2005/8/layout/orgChart1"/>
    <dgm:cxn modelId="{0F2E1901-DD0C-4D84-9D3D-2EDAB6897E80}" type="presParOf" srcId="{28669C98-2BA8-4B58-A963-509F3A88730F}" destId="{D3F94759-47CB-4E46-8FF1-8D7574AF3F77}" srcOrd="2" destOrd="0" presId="urn:microsoft.com/office/officeart/2005/8/layout/orgChart1"/>
    <dgm:cxn modelId="{535E46A8-6387-4063-A4A7-E8E2A66217DF}" type="presParOf" srcId="{E693B47D-78D1-4177-9199-AF221ABB1623}" destId="{91399A79-B13E-483F-ACBB-3F89B55FD745}" srcOrd="2" destOrd="0" presId="urn:microsoft.com/office/officeart/2005/8/layout/orgChart1"/>
    <dgm:cxn modelId="{DA99EF3D-4F6E-4E78-930F-526F88812547}" type="presParOf" srcId="{E693B47D-78D1-4177-9199-AF221ABB1623}" destId="{BD9203C4-6E12-488E-8CE0-5A4217346FFA}" srcOrd="3" destOrd="0" presId="urn:microsoft.com/office/officeart/2005/8/layout/orgChart1"/>
    <dgm:cxn modelId="{E3EA6762-B474-4F2C-90CB-4DA0256C591E}" type="presParOf" srcId="{BD9203C4-6E12-488E-8CE0-5A4217346FFA}" destId="{64E8D024-0140-4086-9770-74FA778A775C}" srcOrd="0" destOrd="0" presId="urn:microsoft.com/office/officeart/2005/8/layout/orgChart1"/>
    <dgm:cxn modelId="{59F7AEC7-171D-436D-9E73-AB309AE670A1}" type="presParOf" srcId="{64E8D024-0140-4086-9770-74FA778A775C}" destId="{5A863B16-3F7A-44C6-BE0F-00BA8980F4C1}" srcOrd="0" destOrd="0" presId="urn:microsoft.com/office/officeart/2005/8/layout/orgChart1"/>
    <dgm:cxn modelId="{A3E92AA7-4A0A-4A84-89B9-96D61136016A}" type="presParOf" srcId="{64E8D024-0140-4086-9770-74FA778A775C}" destId="{362122B4-A8F5-4DBA-A836-87F07057EC42}" srcOrd="1" destOrd="0" presId="urn:microsoft.com/office/officeart/2005/8/layout/orgChart1"/>
    <dgm:cxn modelId="{4FF4A52F-3F0F-4DDB-A82A-5A40B76AEF5C}" type="presParOf" srcId="{BD9203C4-6E12-488E-8CE0-5A4217346FFA}" destId="{28D1B13E-4F60-44B9-A61F-2464A3C00A31}" srcOrd="1" destOrd="0" presId="urn:microsoft.com/office/officeart/2005/8/layout/orgChart1"/>
    <dgm:cxn modelId="{78DF493E-6496-4302-AE6A-881DA0CE5EB8}" type="presParOf" srcId="{BD9203C4-6E12-488E-8CE0-5A4217346FFA}" destId="{8016E57E-2056-44B1-AA50-E36BBA90DE62}" srcOrd="2" destOrd="0" presId="urn:microsoft.com/office/officeart/2005/8/layout/orgChart1"/>
    <dgm:cxn modelId="{98ACD65F-C660-4573-A570-09140F903972}" type="presParOf" srcId="{E693B47D-78D1-4177-9199-AF221ABB1623}" destId="{D08AE95E-4257-42E4-BFB2-BEE636CA0F02}" srcOrd="4" destOrd="0" presId="urn:microsoft.com/office/officeart/2005/8/layout/orgChart1"/>
    <dgm:cxn modelId="{57762F1A-ED2D-4A8B-948E-7628C5E90A49}" type="presParOf" srcId="{E693B47D-78D1-4177-9199-AF221ABB1623}" destId="{89536190-4851-4A64-A3DB-B4B4EDE4CD91}" srcOrd="5" destOrd="0" presId="urn:microsoft.com/office/officeart/2005/8/layout/orgChart1"/>
    <dgm:cxn modelId="{76B3C099-8427-4A67-9906-953564AEDF7B}" type="presParOf" srcId="{89536190-4851-4A64-A3DB-B4B4EDE4CD91}" destId="{09BB0908-DAED-4068-A89E-D39AC81CD925}" srcOrd="0" destOrd="0" presId="urn:microsoft.com/office/officeart/2005/8/layout/orgChart1"/>
    <dgm:cxn modelId="{75D464F0-515A-4725-BE47-78A6DC422ABB}" type="presParOf" srcId="{09BB0908-DAED-4068-A89E-D39AC81CD925}" destId="{9DF9B315-D338-49AD-A556-A39E61C5F9AF}" srcOrd="0" destOrd="0" presId="urn:microsoft.com/office/officeart/2005/8/layout/orgChart1"/>
    <dgm:cxn modelId="{16966B09-02CF-496B-9B8C-6A74FECBFC5C}" type="presParOf" srcId="{09BB0908-DAED-4068-A89E-D39AC81CD925}" destId="{41262386-607F-4AA1-BDCD-2751998231E8}" srcOrd="1" destOrd="0" presId="urn:microsoft.com/office/officeart/2005/8/layout/orgChart1"/>
    <dgm:cxn modelId="{45833E2E-40F0-43AE-862E-9517325B785F}" type="presParOf" srcId="{89536190-4851-4A64-A3DB-B4B4EDE4CD91}" destId="{22CA006B-2B18-417D-A731-217D8E0F88F5}" srcOrd="1" destOrd="0" presId="urn:microsoft.com/office/officeart/2005/8/layout/orgChart1"/>
    <dgm:cxn modelId="{06B90396-71FE-4F72-AB58-87087492945A}" type="presParOf" srcId="{89536190-4851-4A64-A3DB-B4B4EDE4CD91}" destId="{48E4D33D-541D-4F28-8D80-49FCBCC6D770}" srcOrd="2" destOrd="0" presId="urn:microsoft.com/office/officeart/2005/8/layout/orgChart1"/>
    <dgm:cxn modelId="{7095E15D-B3C9-4F5B-8932-4FAD68EAB884}" type="presParOf" srcId="{E693B47D-78D1-4177-9199-AF221ABB1623}" destId="{9A7A68F9-6D3F-4B33-8AAD-6AD3161C4CD5}" srcOrd="6" destOrd="0" presId="urn:microsoft.com/office/officeart/2005/8/layout/orgChart1"/>
    <dgm:cxn modelId="{0346106F-BD45-417F-B3EB-6970885A8A03}" type="presParOf" srcId="{E693B47D-78D1-4177-9199-AF221ABB1623}" destId="{5111DF8A-5F6C-4D58-84F2-F54C2A586EEB}" srcOrd="7" destOrd="0" presId="urn:microsoft.com/office/officeart/2005/8/layout/orgChart1"/>
    <dgm:cxn modelId="{AC6BC27B-57FD-4CE3-AAEB-DC529AAF5C72}" type="presParOf" srcId="{5111DF8A-5F6C-4D58-84F2-F54C2A586EEB}" destId="{AC497405-9CB9-425F-9C34-397BB0F127B6}" srcOrd="0" destOrd="0" presId="urn:microsoft.com/office/officeart/2005/8/layout/orgChart1"/>
    <dgm:cxn modelId="{E1CA6D27-774F-4E75-AD40-699432756190}" type="presParOf" srcId="{AC497405-9CB9-425F-9C34-397BB0F127B6}" destId="{E7B815C5-3A87-4DF3-9622-D710EDA12F15}" srcOrd="0" destOrd="0" presId="urn:microsoft.com/office/officeart/2005/8/layout/orgChart1"/>
    <dgm:cxn modelId="{B116F407-9861-4E2D-B1BB-6B8F58CE74C5}" type="presParOf" srcId="{AC497405-9CB9-425F-9C34-397BB0F127B6}" destId="{1ADD38AF-B20C-4351-8922-3553269C5ECB}" srcOrd="1" destOrd="0" presId="urn:microsoft.com/office/officeart/2005/8/layout/orgChart1"/>
    <dgm:cxn modelId="{C6F78596-F54E-4E92-8731-CD554ED1C7D1}" type="presParOf" srcId="{5111DF8A-5F6C-4D58-84F2-F54C2A586EEB}" destId="{0BA9D1D5-9665-4415-AA44-2E9EA34BCA74}" srcOrd="1" destOrd="0" presId="urn:microsoft.com/office/officeart/2005/8/layout/orgChart1"/>
    <dgm:cxn modelId="{C6D36233-06E5-4CEB-9B2C-FFFEB60B5585}" type="presParOf" srcId="{5111DF8A-5F6C-4D58-84F2-F54C2A586EEB}" destId="{C733A98D-4EBE-4987-AB77-4EBB42DE94C9}" srcOrd="2" destOrd="0" presId="urn:microsoft.com/office/officeart/2005/8/layout/orgChart1"/>
    <dgm:cxn modelId="{B81BE205-5A73-42F0-9DC3-63C61330C83D}" type="presParOf" srcId="{E693B47D-78D1-4177-9199-AF221ABB1623}" destId="{63544315-EF34-4739-8002-625D60ECB1C7}" srcOrd="8" destOrd="0" presId="urn:microsoft.com/office/officeart/2005/8/layout/orgChart1"/>
    <dgm:cxn modelId="{1A9170FF-6A65-463F-96AB-7DDB13E870D5}" type="presParOf" srcId="{E693B47D-78D1-4177-9199-AF221ABB1623}" destId="{E3A89022-E872-4401-A8C1-37FCB7450634}" srcOrd="9" destOrd="0" presId="urn:microsoft.com/office/officeart/2005/8/layout/orgChart1"/>
    <dgm:cxn modelId="{6C53ADA5-6873-41FB-89BD-4C35FFC78A62}" type="presParOf" srcId="{E3A89022-E872-4401-A8C1-37FCB7450634}" destId="{9F230668-08F0-40A6-BD34-00EC69672E66}" srcOrd="0" destOrd="0" presId="urn:microsoft.com/office/officeart/2005/8/layout/orgChart1"/>
    <dgm:cxn modelId="{9FAB0B5F-B1CD-40A4-B090-5CE37EEDBCDF}" type="presParOf" srcId="{9F230668-08F0-40A6-BD34-00EC69672E66}" destId="{68DFE9A5-DE96-4B0D-A9DC-1EB967F24F0B}" srcOrd="0" destOrd="0" presId="urn:microsoft.com/office/officeart/2005/8/layout/orgChart1"/>
    <dgm:cxn modelId="{C6DB6DD2-D0A0-47A4-95F3-7A52C898A351}" type="presParOf" srcId="{9F230668-08F0-40A6-BD34-00EC69672E66}" destId="{013BAA6D-FCD2-40B4-A56A-84AFE615F00F}" srcOrd="1" destOrd="0" presId="urn:microsoft.com/office/officeart/2005/8/layout/orgChart1"/>
    <dgm:cxn modelId="{17BFEB16-291C-47DB-93CE-F80171319EC1}" type="presParOf" srcId="{E3A89022-E872-4401-A8C1-37FCB7450634}" destId="{ACAA1A64-B5A1-4BBF-A65A-36295638BF8A}" srcOrd="1" destOrd="0" presId="urn:microsoft.com/office/officeart/2005/8/layout/orgChart1"/>
    <dgm:cxn modelId="{61C293F2-5B84-4A4B-AC83-66DA8A458A6C}" type="presParOf" srcId="{E3A89022-E872-4401-A8C1-37FCB7450634}" destId="{5E095820-2E70-4E94-B212-016519A7AF77}" srcOrd="2" destOrd="0" presId="urn:microsoft.com/office/officeart/2005/8/layout/orgChart1"/>
    <dgm:cxn modelId="{FDA3D089-3AD5-43F5-BB01-C9639A8429BB}" type="presParOf" srcId="{7A59C487-564D-4950-9072-78B2E6A4F213}" destId="{3AA8DCAA-74B2-417B-B4A5-553EC7C89082}" srcOrd="2" destOrd="0" presId="urn:microsoft.com/office/officeart/2005/8/layout/orgChart1"/>
    <dgm:cxn modelId="{1147CEDF-3E90-4D0C-BA39-E4DE94A8BC30}" type="presParOf" srcId="{E55D4DC2-14F9-445D-9A96-0F09D22AD8D5}" destId="{128275AA-2951-4B8D-94DC-A29FEFA0F902}" srcOrd="2" destOrd="0" presId="urn:microsoft.com/office/officeart/2005/8/layout/orgChart1"/>
    <dgm:cxn modelId="{D63E14D4-2079-48D1-BEFF-C0FBE172FE05}" type="presParOf" srcId="{E55D4DC2-14F9-445D-9A96-0F09D22AD8D5}" destId="{FB5DC297-EB03-4BFD-A9D8-E0B23257BC65}" srcOrd="3" destOrd="0" presId="urn:microsoft.com/office/officeart/2005/8/layout/orgChart1"/>
    <dgm:cxn modelId="{5E711C63-F20C-432B-BCAE-63793DA55C94}" type="presParOf" srcId="{FB5DC297-EB03-4BFD-A9D8-E0B23257BC65}" destId="{AB6A5DD3-A14D-4200-BBA5-04FC420CF0C1}" srcOrd="0" destOrd="0" presId="urn:microsoft.com/office/officeart/2005/8/layout/orgChart1"/>
    <dgm:cxn modelId="{9B88467F-5C56-4C60-9E55-EC274D26246E}" type="presParOf" srcId="{AB6A5DD3-A14D-4200-BBA5-04FC420CF0C1}" destId="{5EE2220F-8C42-4AB1-8FD1-302B10F415C1}" srcOrd="0" destOrd="0" presId="urn:microsoft.com/office/officeart/2005/8/layout/orgChart1"/>
    <dgm:cxn modelId="{91A4E312-6BCB-46F9-A4C1-3F4563C4AED2}" type="presParOf" srcId="{AB6A5DD3-A14D-4200-BBA5-04FC420CF0C1}" destId="{F725AAA8-75F0-46DD-B1F8-FDE66B544649}" srcOrd="1" destOrd="0" presId="urn:microsoft.com/office/officeart/2005/8/layout/orgChart1"/>
    <dgm:cxn modelId="{17FDE998-8CF5-44C5-8CCC-C763DA7A6F57}" type="presParOf" srcId="{FB5DC297-EB03-4BFD-A9D8-E0B23257BC65}" destId="{E0756573-1EC0-48B8-B8E3-7DA0E8B9EB85}" srcOrd="1" destOrd="0" presId="urn:microsoft.com/office/officeart/2005/8/layout/orgChart1"/>
    <dgm:cxn modelId="{23C396DF-E940-45C0-AF2B-01977FB2B847}" type="presParOf" srcId="{E0756573-1EC0-48B8-B8E3-7DA0E8B9EB85}" destId="{054067D6-8CCF-4F30-9C1E-497530517850}" srcOrd="0" destOrd="0" presId="urn:microsoft.com/office/officeart/2005/8/layout/orgChart1"/>
    <dgm:cxn modelId="{95AC4C39-CDF9-4D8D-B100-BB5832C7C620}" type="presParOf" srcId="{E0756573-1EC0-48B8-B8E3-7DA0E8B9EB85}" destId="{8C19D665-E371-47DD-BE52-3F6754D15DEB}" srcOrd="1" destOrd="0" presId="urn:microsoft.com/office/officeart/2005/8/layout/orgChart1"/>
    <dgm:cxn modelId="{6B150B6E-AED5-40F4-9B46-8AB9F643FBF9}" type="presParOf" srcId="{8C19D665-E371-47DD-BE52-3F6754D15DEB}" destId="{20AB6425-8CFB-48BF-85BF-BC861F8603E1}" srcOrd="0" destOrd="0" presId="urn:microsoft.com/office/officeart/2005/8/layout/orgChart1"/>
    <dgm:cxn modelId="{9A19F0D4-DA0B-4C1F-847C-5E05F7220E43}" type="presParOf" srcId="{20AB6425-8CFB-48BF-85BF-BC861F8603E1}" destId="{8B732B6B-4533-4FB8-B40C-0833AF490242}" srcOrd="0" destOrd="0" presId="urn:microsoft.com/office/officeart/2005/8/layout/orgChart1"/>
    <dgm:cxn modelId="{C9E43E57-F1A7-4194-AFC2-3D0D8D3D8CAE}" type="presParOf" srcId="{20AB6425-8CFB-48BF-85BF-BC861F8603E1}" destId="{4F242A70-7B04-456C-B5F5-FFA12B223526}" srcOrd="1" destOrd="0" presId="urn:microsoft.com/office/officeart/2005/8/layout/orgChart1"/>
    <dgm:cxn modelId="{7D9F3566-B0E8-49B8-9F30-1A9070C64BEF}" type="presParOf" srcId="{8C19D665-E371-47DD-BE52-3F6754D15DEB}" destId="{96D2230B-8FE3-454E-8D5B-7BD6940EF3E0}" srcOrd="1" destOrd="0" presId="urn:microsoft.com/office/officeart/2005/8/layout/orgChart1"/>
    <dgm:cxn modelId="{1079FA2D-251C-44F6-943A-28698A50D2AF}" type="presParOf" srcId="{96D2230B-8FE3-454E-8D5B-7BD6940EF3E0}" destId="{C1406D69-CB42-4F60-9B50-D7CC024FFB9E}" srcOrd="0" destOrd="0" presId="urn:microsoft.com/office/officeart/2005/8/layout/orgChart1"/>
    <dgm:cxn modelId="{6F8EB9DD-8880-4AEF-90A8-AACE18979804}" type="presParOf" srcId="{96D2230B-8FE3-454E-8D5B-7BD6940EF3E0}" destId="{A4F31D32-5DF3-4D85-BE8C-5DF141941A3F}" srcOrd="1" destOrd="0" presId="urn:microsoft.com/office/officeart/2005/8/layout/orgChart1"/>
    <dgm:cxn modelId="{B2243D32-E1F3-414F-8027-701CFCEDA414}" type="presParOf" srcId="{A4F31D32-5DF3-4D85-BE8C-5DF141941A3F}" destId="{7C18534C-4885-4501-BDC1-60C7D2F74570}" srcOrd="0" destOrd="0" presId="urn:microsoft.com/office/officeart/2005/8/layout/orgChart1"/>
    <dgm:cxn modelId="{B951D556-63A0-4B25-A83D-3F3149749A0D}" type="presParOf" srcId="{7C18534C-4885-4501-BDC1-60C7D2F74570}" destId="{6CF4D7DB-B601-45D8-A1C6-C05C3571DCB9}" srcOrd="0" destOrd="0" presId="urn:microsoft.com/office/officeart/2005/8/layout/orgChart1"/>
    <dgm:cxn modelId="{28AD25FF-872D-4B55-AE2A-211A76F361E4}" type="presParOf" srcId="{7C18534C-4885-4501-BDC1-60C7D2F74570}" destId="{87961FC1-14FC-471A-ACC9-A5FDDA7D397C}" srcOrd="1" destOrd="0" presId="urn:microsoft.com/office/officeart/2005/8/layout/orgChart1"/>
    <dgm:cxn modelId="{3ECB5769-9D09-443E-803D-438ABFE8E833}" type="presParOf" srcId="{A4F31D32-5DF3-4D85-BE8C-5DF141941A3F}" destId="{CF763D6B-787B-4028-9927-752C935C6A4A}" srcOrd="1" destOrd="0" presId="urn:microsoft.com/office/officeart/2005/8/layout/orgChart1"/>
    <dgm:cxn modelId="{B9A9A0E9-F82A-4CC9-91C9-96E498AA5ACB}" type="presParOf" srcId="{A4F31D32-5DF3-4D85-BE8C-5DF141941A3F}" destId="{4F018EA4-9B84-4B3A-B88F-F014E31DAADE}" srcOrd="2" destOrd="0" presId="urn:microsoft.com/office/officeart/2005/8/layout/orgChart1"/>
    <dgm:cxn modelId="{5EEC9F2C-7F49-43CE-9412-DB4168608C0F}" type="presParOf" srcId="{96D2230B-8FE3-454E-8D5B-7BD6940EF3E0}" destId="{88ED4375-590F-47DB-9F95-6588B7D851CD}" srcOrd="2" destOrd="0" presId="urn:microsoft.com/office/officeart/2005/8/layout/orgChart1"/>
    <dgm:cxn modelId="{02162F23-145C-4804-8E5B-EF371867F10F}" type="presParOf" srcId="{96D2230B-8FE3-454E-8D5B-7BD6940EF3E0}" destId="{10132D61-324E-4EDB-B4F5-0158C7B909AC}" srcOrd="3" destOrd="0" presId="urn:microsoft.com/office/officeart/2005/8/layout/orgChart1"/>
    <dgm:cxn modelId="{5F82DFCF-6C23-426B-88CC-F50E24763BC1}" type="presParOf" srcId="{10132D61-324E-4EDB-B4F5-0158C7B909AC}" destId="{BBBD626E-2830-4B2D-BA07-B7F1B7409586}" srcOrd="0" destOrd="0" presId="urn:microsoft.com/office/officeart/2005/8/layout/orgChart1"/>
    <dgm:cxn modelId="{901E64EF-AEFC-4640-A560-101CBC1FFB11}" type="presParOf" srcId="{BBBD626E-2830-4B2D-BA07-B7F1B7409586}" destId="{1DB53169-B220-4216-A569-F1654A14B58F}" srcOrd="0" destOrd="0" presId="urn:microsoft.com/office/officeart/2005/8/layout/orgChart1"/>
    <dgm:cxn modelId="{64EC7B47-8E5A-4BFF-B995-47D2684B945F}" type="presParOf" srcId="{BBBD626E-2830-4B2D-BA07-B7F1B7409586}" destId="{A69C6804-3402-44B7-AFFB-19967832C66E}" srcOrd="1" destOrd="0" presId="urn:microsoft.com/office/officeart/2005/8/layout/orgChart1"/>
    <dgm:cxn modelId="{9691ACFF-295B-4391-8F90-285D508DBBDA}" type="presParOf" srcId="{10132D61-324E-4EDB-B4F5-0158C7B909AC}" destId="{3316E9EB-294B-4598-98F1-7EDC8D59CFB3}" srcOrd="1" destOrd="0" presId="urn:microsoft.com/office/officeart/2005/8/layout/orgChart1"/>
    <dgm:cxn modelId="{1E99DC60-5578-497A-A008-1FB4E6E685F7}" type="presParOf" srcId="{10132D61-324E-4EDB-B4F5-0158C7B909AC}" destId="{3FAD0532-FE03-4058-856A-6130453FA6AA}" srcOrd="2" destOrd="0" presId="urn:microsoft.com/office/officeart/2005/8/layout/orgChart1"/>
    <dgm:cxn modelId="{0AA196E6-23DF-4FE0-BA6A-FCF305F632C5}" type="presParOf" srcId="{96D2230B-8FE3-454E-8D5B-7BD6940EF3E0}" destId="{C0265A51-21C5-4610-A70B-62C2BFB54B92}" srcOrd="4" destOrd="0" presId="urn:microsoft.com/office/officeart/2005/8/layout/orgChart1"/>
    <dgm:cxn modelId="{E39CB2B3-A456-4A6F-9085-E8F8103CE27C}" type="presParOf" srcId="{96D2230B-8FE3-454E-8D5B-7BD6940EF3E0}" destId="{9A4DD83B-39ED-464F-91F5-211416E8093A}" srcOrd="5" destOrd="0" presId="urn:microsoft.com/office/officeart/2005/8/layout/orgChart1"/>
    <dgm:cxn modelId="{9D676274-FFA8-48CB-8F7F-1F5CB6B570EA}" type="presParOf" srcId="{9A4DD83B-39ED-464F-91F5-211416E8093A}" destId="{DADBCB95-8ACA-4189-9FD5-85A6F24928FC}" srcOrd="0" destOrd="0" presId="urn:microsoft.com/office/officeart/2005/8/layout/orgChart1"/>
    <dgm:cxn modelId="{7875F340-1D85-41C2-BB72-F3E43E717EB8}" type="presParOf" srcId="{DADBCB95-8ACA-4189-9FD5-85A6F24928FC}" destId="{66044A1E-857F-46F7-B3C5-835893CD2388}" srcOrd="0" destOrd="0" presId="urn:microsoft.com/office/officeart/2005/8/layout/orgChart1"/>
    <dgm:cxn modelId="{DDE814D1-EC5A-44AE-96D9-BA1134EFDA91}" type="presParOf" srcId="{DADBCB95-8ACA-4189-9FD5-85A6F24928FC}" destId="{B5850810-296E-4AEA-912A-EFF59428A0F8}" srcOrd="1" destOrd="0" presId="urn:microsoft.com/office/officeart/2005/8/layout/orgChart1"/>
    <dgm:cxn modelId="{7F242DE5-FE12-4038-8981-DF2A08A77809}" type="presParOf" srcId="{9A4DD83B-39ED-464F-91F5-211416E8093A}" destId="{41E9930A-3E01-4255-B00A-E5758345B9E9}" srcOrd="1" destOrd="0" presId="urn:microsoft.com/office/officeart/2005/8/layout/orgChart1"/>
    <dgm:cxn modelId="{A24A6234-0910-43AF-A318-83C077360CFB}" type="presParOf" srcId="{9A4DD83B-39ED-464F-91F5-211416E8093A}" destId="{35ACAC1E-780F-43B9-BD55-B7E860B483D6}" srcOrd="2" destOrd="0" presId="urn:microsoft.com/office/officeart/2005/8/layout/orgChart1"/>
    <dgm:cxn modelId="{7B04399B-364C-4E96-83E2-7296DE9C8C07}" type="presParOf" srcId="{96D2230B-8FE3-454E-8D5B-7BD6940EF3E0}" destId="{CE88868F-74C0-42ED-AC1E-1FE1D99B3CD0}" srcOrd="6" destOrd="0" presId="urn:microsoft.com/office/officeart/2005/8/layout/orgChart1"/>
    <dgm:cxn modelId="{1FDC0BB3-6553-4503-A046-37DADC21524A}" type="presParOf" srcId="{96D2230B-8FE3-454E-8D5B-7BD6940EF3E0}" destId="{8A892063-F40E-4785-A508-E3502E882912}" srcOrd="7" destOrd="0" presId="urn:microsoft.com/office/officeart/2005/8/layout/orgChart1"/>
    <dgm:cxn modelId="{AA52272A-20FF-4AA5-98EE-BE68DDFAF30D}" type="presParOf" srcId="{8A892063-F40E-4785-A508-E3502E882912}" destId="{649E6D59-9E47-4C91-BAF0-F0B95B9D8C37}" srcOrd="0" destOrd="0" presId="urn:microsoft.com/office/officeart/2005/8/layout/orgChart1"/>
    <dgm:cxn modelId="{E03C1EE6-18F3-436E-9F2B-B0E5C00ED014}" type="presParOf" srcId="{649E6D59-9E47-4C91-BAF0-F0B95B9D8C37}" destId="{95C6767E-C765-418C-B360-05E1F983B1D8}" srcOrd="0" destOrd="0" presId="urn:microsoft.com/office/officeart/2005/8/layout/orgChart1"/>
    <dgm:cxn modelId="{1DC41A24-3641-4D08-96EA-5B19397CEF41}" type="presParOf" srcId="{649E6D59-9E47-4C91-BAF0-F0B95B9D8C37}" destId="{41D02532-805C-463E-86A9-0BD96B32AB4D}" srcOrd="1" destOrd="0" presId="urn:microsoft.com/office/officeart/2005/8/layout/orgChart1"/>
    <dgm:cxn modelId="{3FBCDC75-F4A6-40C9-BA5B-9F837A5A9512}" type="presParOf" srcId="{8A892063-F40E-4785-A508-E3502E882912}" destId="{C29699E8-84DD-48D2-A645-8ADBDED41BA7}" srcOrd="1" destOrd="0" presId="urn:microsoft.com/office/officeart/2005/8/layout/orgChart1"/>
    <dgm:cxn modelId="{496E9B69-0A17-43E8-994A-8AA6598A40F1}" type="presParOf" srcId="{8A892063-F40E-4785-A508-E3502E882912}" destId="{85370CDC-55FA-4F46-BD93-7583A0D3753B}" srcOrd="2" destOrd="0" presId="urn:microsoft.com/office/officeart/2005/8/layout/orgChart1"/>
    <dgm:cxn modelId="{E32CA686-3ACF-4CB0-AEF4-EB310EE48075}" type="presParOf" srcId="{8C19D665-E371-47DD-BE52-3F6754D15DEB}" destId="{83C57777-BC3A-4C1C-A25E-7A17BD915189}" srcOrd="2" destOrd="0" presId="urn:microsoft.com/office/officeart/2005/8/layout/orgChart1"/>
    <dgm:cxn modelId="{0B1AB8A9-165A-4A9E-B5DF-725D96809D7F}" type="presParOf" srcId="{E0756573-1EC0-48B8-B8E3-7DA0E8B9EB85}" destId="{9ECE9017-DD5B-487E-A461-EF3E74445099}" srcOrd="2" destOrd="0" presId="urn:microsoft.com/office/officeart/2005/8/layout/orgChart1"/>
    <dgm:cxn modelId="{0363983C-BD2C-412B-A6D9-8F7550FBAE2A}" type="presParOf" srcId="{E0756573-1EC0-48B8-B8E3-7DA0E8B9EB85}" destId="{6DDE99DD-62A4-437B-92F7-0A04E594C399}" srcOrd="3" destOrd="0" presId="urn:microsoft.com/office/officeart/2005/8/layout/orgChart1"/>
    <dgm:cxn modelId="{8AEA91AB-DA4E-4B95-8E86-D0E38019550A}" type="presParOf" srcId="{6DDE99DD-62A4-437B-92F7-0A04E594C399}" destId="{2BA3D482-1616-4DE4-B76A-76EA8EDCAE13}" srcOrd="0" destOrd="0" presId="urn:microsoft.com/office/officeart/2005/8/layout/orgChart1"/>
    <dgm:cxn modelId="{5CF96CB1-857A-4F95-8625-4E5489DE871B}" type="presParOf" srcId="{2BA3D482-1616-4DE4-B76A-76EA8EDCAE13}" destId="{6F8BA216-DC3B-43E8-859D-D69A80D160C6}" srcOrd="0" destOrd="0" presId="urn:microsoft.com/office/officeart/2005/8/layout/orgChart1"/>
    <dgm:cxn modelId="{D64E9ADD-B5D4-4A89-A91B-AE4D6F503C8A}" type="presParOf" srcId="{2BA3D482-1616-4DE4-B76A-76EA8EDCAE13}" destId="{6B9F3520-37D8-4AFB-9465-6365C1FC334A}" srcOrd="1" destOrd="0" presId="urn:microsoft.com/office/officeart/2005/8/layout/orgChart1"/>
    <dgm:cxn modelId="{9DE707EC-1D72-48A5-BA84-2A77120ADC73}" type="presParOf" srcId="{6DDE99DD-62A4-437B-92F7-0A04E594C399}" destId="{733287DA-2B02-444D-AD3A-BEA1404E191B}" srcOrd="1" destOrd="0" presId="urn:microsoft.com/office/officeart/2005/8/layout/orgChart1"/>
    <dgm:cxn modelId="{B02B8DBF-8E44-40D8-AD38-7AC15DBA26F4}" type="presParOf" srcId="{6DDE99DD-62A4-437B-92F7-0A04E594C399}" destId="{EBE9E8EC-447F-4944-946F-93E96AA06958}" srcOrd="2" destOrd="0" presId="urn:microsoft.com/office/officeart/2005/8/layout/orgChart1"/>
    <dgm:cxn modelId="{723DA1CF-1459-44FA-8CF9-06909010E3D0}" type="presParOf" srcId="{E0756573-1EC0-48B8-B8E3-7DA0E8B9EB85}" destId="{BF810E3E-C4E1-4697-B930-4BE4C75D5739}" srcOrd="4" destOrd="0" presId="urn:microsoft.com/office/officeart/2005/8/layout/orgChart1"/>
    <dgm:cxn modelId="{90BF1315-C9B6-4265-B530-8ED1D9CC24A0}" type="presParOf" srcId="{E0756573-1EC0-48B8-B8E3-7DA0E8B9EB85}" destId="{B0A1D33B-4291-4658-9202-F73ADC158B2E}" srcOrd="5" destOrd="0" presId="urn:microsoft.com/office/officeart/2005/8/layout/orgChart1"/>
    <dgm:cxn modelId="{0554E6C1-A8B1-4D5C-A698-7C52A9C68555}" type="presParOf" srcId="{B0A1D33B-4291-4658-9202-F73ADC158B2E}" destId="{3E40DD43-8B38-4938-B22C-A1EF12EE0AAB}" srcOrd="0" destOrd="0" presId="urn:microsoft.com/office/officeart/2005/8/layout/orgChart1"/>
    <dgm:cxn modelId="{DA873AFC-D064-4E41-ADD1-7E35BA9B8967}" type="presParOf" srcId="{3E40DD43-8B38-4938-B22C-A1EF12EE0AAB}" destId="{A3EF113E-466F-49FC-B22F-361FAC266F92}" srcOrd="0" destOrd="0" presId="urn:microsoft.com/office/officeart/2005/8/layout/orgChart1"/>
    <dgm:cxn modelId="{97796BF0-57BE-49BF-B51B-D6D3A731926F}" type="presParOf" srcId="{3E40DD43-8B38-4938-B22C-A1EF12EE0AAB}" destId="{05959288-09BC-465D-8BC9-25C7D7686702}" srcOrd="1" destOrd="0" presId="urn:microsoft.com/office/officeart/2005/8/layout/orgChart1"/>
    <dgm:cxn modelId="{7789C63C-8051-4D79-BE6C-16CA91443E14}" type="presParOf" srcId="{B0A1D33B-4291-4658-9202-F73ADC158B2E}" destId="{51DFB0BB-3F9E-4E14-9F28-1444EA1A568E}" srcOrd="1" destOrd="0" presId="urn:microsoft.com/office/officeart/2005/8/layout/orgChart1"/>
    <dgm:cxn modelId="{F5F2BBA6-38C1-4830-999E-A96B81A93219}" type="presParOf" srcId="{B0A1D33B-4291-4658-9202-F73ADC158B2E}" destId="{E131F80F-71E7-4F1D-8E79-5B441A339D62}" srcOrd="2" destOrd="0" presId="urn:microsoft.com/office/officeart/2005/8/layout/orgChart1"/>
    <dgm:cxn modelId="{A7CC460A-E45F-494D-9DC1-14842C10E520}" type="presParOf" srcId="{E0756573-1EC0-48B8-B8E3-7DA0E8B9EB85}" destId="{185963FA-A6F7-4E33-9D40-78A4CA3B6B22}" srcOrd="6" destOrd="0" presId="urn:microsoft.com/office/officeart/2005/8/layout/orgChart1"/>
    <dgm:cxn modelId="{DBF183A2-7786-4E94-BDFF-4E3CF12AB0DC}" type="presParOf" srcId="{E0756573-1EC0-48B8-B8E3-7DA0E8B9EB85}" destId="{C1A4FA15-1C1B-40AB-AFA0-03F9EFDC5EF7}" srcOrd="7" destOrd="0" presId="urn:microsoft.com/office/officeart/2005/8/layout/orgChart1"/>
    <dgm:cxn modelId="{AAF984DC-1ED3-43FA-A9D7-D5DA0432423E}" type="presParOf" srcId="{C1A4FA15-1C1B-40AB-AFA0-03F9EFDC5EF7}" destId="{0113EA56-21C1-4B20-A80B-325764C77917}" srcOrd="0" destOrd="0" presId="urn:microsoft.com/office/officeart/2005/8/layout/orgChart1"/>
    <dgm:cxn modelId="{C90F1CC2-719A-4CF6-A482-16F9F8C0E8B2}" type="presParOf" srcId="{0113EA56-21C1-4B20-A80B-325764C77917}" destId="{5859D03A-5ACC-4A49-BC01-CB442FAC10A2}" srcOrd="0" destOrd="0" presId="urn:microsoft.com/office/officeart/2005/8/layout/orgChart1"/>
    <dgm:cxn modelId="{A223B765-526C-47BD-B746-FF9F9669D206}" type="presParOf" srcId="{0113EA56-21C1-4B20-A80B-325764C77917}" destId="{C4CBF405-CDA4-45F5-8BB8-286C1556B068}" srcOrd="1" destOrd="0" presId="urn:microsoft.com/office/officeart/2005/8/layout/orgChart1"/>
    <dgm:cxn modelId="{54C6C438-1457-4D44-BEBD-71E76706386A}" type="presParOf" srcId="{C1A4FA15-1C1B-40AB-AFA0-03F9EFDC5EF7}" destId="{593DA306-9E2F-43DF-9A58-48D442823BEA}" srcOrd="1" destOrd="0" presId="urn:microsoft.com/office/officeart/2005/8/layout/orgChart1"/>
    <dgm:cxn modelId="{A3F0DDBF-9ED5-4432-868E-4D71ED58D64A}" type="presParOf" srcId="{C1A4FA15-1C1B-40AB-AFA0-03F9EFDC5EF7}" destId="{077B1577-F642-4EE6-B5D5-78E257FC8D08}" srcOrd="2" destOrd="0" presId="urn:microsoft.com/office/officeart/2005/8/layout/orgChart1"/>
    <dgm:cxn modelId="{BE118D14-25EA-44F1-9449-34B06B2519F7}" type="presParOf" srcId="{E0756573-1EC0-48B8-B8E3-7DA0E8B9EB85}" destId="{450EF177-0074-4FE2-91B8-7A3EF550791B}" srcOrd="8" destOrd="0" presId="urn:microsoft.com/office/officeart/2005/8/layout/orgChart1"/>
    <dgm:cxn modelId="{89299595-F638-4A4C-AB89-585E1417FC23}" type="presParOf" srcId="{E0756573-1EC0-48B8-B8E3-7DA0E8B9EB85}" destId="{6985E4D3-7B5C-4605-942D-40253C2F84CE}" srcOrd="9" destOrd="0" presId="urn:microsoft.com/office/officeart/2005/8/layout/orgChart1"/>
    <dgm:cxn modelId="{6D8809B9-B3E3-4760-9153-8AFE343556EB}" type="presParOf" srcId="{6985E4D3-7B5C-4605-942D-40253C2F84CE}" destId="{5EBC34E0-7BA3-47A5-896A-683AFA3549B8}" srcOrd="0" destOrd="0" presId="urn:microsoft.com/office/officeart/2005/8/layout/orgChart1"/>
    <dgm:cxn modelId="{A6FCB80C-4FE0-4BA7-9062-4B4B5BDB953D}" type="presParOf" srcId="{5EBC34E0-7BA3-47A5-896A-683AFA3549B8}" destId="{5406DFC9-EEAB-4CBD-AB51-F722DAEC40CE}" srcOrd="0" destOrd="0" presId="urn:microsoft.com/office/officeart/2005/8/layout/orgChart1"/>
    <dgm:cxn modelId="{031AEAB2-549C-439A-8941-231C69D6863F}" type="presParOf" srcId="{5EBC34E0-7BA3-47A5-896A-683AFA3549B8}" destId="{09B26BFB-9409-4B21-9EC4-87FE92E2C1F0}" srcOrd="1" destOrd="0" presId="urn:microsoft.com/office/officeart/2005/8/layout/orgChart1"/>
    <dgm:cxn modelId="{E488A9E1-EC0F-4453-9566-9DB384A0B1E4}" type="presParOf" srcId="{6985E4D3-7B5C-4605-942D-40253C2F84CE}" destId="{5091E02E-DCFF-4047-A39B-D563B7913609}" srcOrd="1" destOrd="0" presId="urn:microsoft.com/office/officeart/2005/8/layout/orgChart1"/>
    <dgm:cxn modelId="{840D4EA9-5BDC-492B-902A-348BA44C259F}" type="presParOf" srcId="{6985E4D3-7B5C-4605-942D-40253C2F84CE}" destId="{E6AB33D4-D410-4DCB-AA82-7685CBCA20AC}" srcOrd="2" destOrd="0" presId="urn:microsoft.com/office/officeart/2005/8/layout/orgChart1"/>
    <dgm:cxn modelId="{D0C46D65-1252-457F-939D-5D2346CAB6BE}" type="presParOf" srcId="{FB5DC297-EB03-4BFD-A9D8-E0B23257BC65}" destId="{19A87CF1-A2B5-4F72-BBDE-C94F4F08E515}" srcOrd="2" destOrd="0" presId="urn:microsoft.com/office/officeart/2005/8/layout/orgChart1"/>
    <dgm:cxn modelId="{D18E9A7D-A514-4A3A-988D-AA56E0269C5D}" type="presParOf" srcId="{8634B6F5-03A5-4DF0-8E68-7278566D03C5}" destId="{634EEE26-ABB0-407D-8F4E-C26C272A10B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0EF177-0074-4FE2-91B8-7A3EF550791B}">
      <dsp:nvSpPr>
        <dsp:cNvPr id="0" name=""/>
        <dsp:cNvSpPr/>
      </dsp:nvSpPr>
      <dsp:spPr>
        <a:xfrm>
          <a:off x="4505191" y="1411648"/>
          <a:ext cx="221681" cy="44544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54443"/>
              </a:lnTo>
              <a:lnTo>
                <a:pt x="221681" y="4454443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5963FA-A6F7-4E33-9D40-78A4CA3B6B22}">
      <dsp:nvSpPr>
        <dsp:cNvPr id="0" name=""/>
        <dsp:cNvSpPr/>
      </dsp:nvSpPr>
      <dsp:spPr>
        <a:xfrm>
          <a:off x="4505191" y="1411648"/>
          <a:ext cx="221681" cy="39167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16782"/>
              </a:lnTo>
              <a:lnTo>
                <a:pt x="221681" y="3916782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810E3E-C4E1-4697-B930-4BE4C75D5739}">
      <dsp:nvSpPr>
        <dsp:cNvPr id="0" name=""/>
        <dsp:cNvSpPr/>
      </dsp:nvSpPr>
      <dsp:spPr>
        <a:xfrm>
          <a:off x="4505191" y="1411648"/>
          <a:ext cx="221681" cy="33791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79122"/>
              </a:lnTo>
              <a:lnTo>
                <a:pt x="221681" y="3379122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CE9017-DD5B-487E-A461-EF3E74445099}">
      <dsp:nvSpPr>
        <dsp:cNvPr id="0" name=""/>
        <dsp:cNvSpPr/>
      </dsp:nvSpPr>
      <dsp:spPr>
        <a:xfrm>
          <a:off x="4505191" y="1411648"/>
          <a:ext cx="221681" cy="29395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39576"/>
              </a:lnTo>
              <a:lnTo>
                <a:pt x="221681" y="2939576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88868F-74C0-42ED-AC1E-1FE1D99B3CD0}">
      <dsp:nvSpPr>
        <dsp:cNvPr id="0" name=""/>
        <dsp:cNvSpPr/>
      </dsp:nvSpPr>
      <dsp:spPr>
        <a:xfrm>
          <a:off x="8535778" y="1851194"/>
          <a:ext cx="180634" cy="1954922"/>
        </a:xfrm>
        <a:custGeom>
          <a:avLst/>
          <a:gdLst/>
          <a:ahLst/>
          <a:cxnLst/>
          <a:rect l="0" t="0" r="0" b="0"/>
          <a:pathLst>
            <a:path>
              <a:moveTo>
                <a:pt x="180634" y="0"/>
              </a:moveTo>
              <a:lnTo>
                <a:pt x="180634" y="1954922"/>
              </a:lnTo>
              <a:lnTo>
                <a:pt x="0" y="1954922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265A51-21C5-4610-A70B-62C2BFB54B92}">
      <dsp:nvSpPr>
        <dsp:cNvPr id="0" name=""/>
        <dsp:cNvSpPr/>
      </dsp:nvSpPr>
      <dsp:spPr>
        <a:xfrm>
          <a:off x="8535778" y="1851194"/>
          <a:ext cx="180634" cy="1286841"/>
        </a:xfrm>
        <a:custGeom>
          <a:avLst/>
          <a:gdLst/>
          <a:ahLst/>
          <a:cxnLst/>
          <a:rect l="0" t="0" r="0" b="0"/>
          <a:pathLst>
            <a:path>
              <a:moveTo>
                <a:pt x="180634" y="0"/>
              </a:moveTo>
              <a:lnTo>
                <a:pt x="180634" y="1286841"/>
              </a:lnTo>
              <a:lnTo>
                <a:pt x="0" y="1286841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ED4375-590F-47DB-9F95-6588B7D851CD}">
      <dsp:nvSpPr>
        <dsp:cNvPr id="0" name=""/>
        <dsp:cNvSpPr/>
      </dsp:nvSpPr>
      <dsp:spPr>
        <a:xfrm>
          <a:off x="8535778" y="1851194"/>
          <a:ext cx="180634" cy="724321"/>
        </a:xfrm>
        <a:custGeom>
          <a:avLst/>
          <a:gdLst/>
          <a:ahLst/>
          <a:cxnLst/>
          <a:rect l="0" t="0" r="0" b="0"/>
          <a:pathLst>
            <a:path>
              <a:moveTo>
                <a:pt x="180634" y="0"/>
              </a:moveTo>
              <a:lnTo>
                <a:pt x="180634" y="724321"/>
              </a:lnTo>
              <a:lnTo>
                <a:pt x="0" y="724321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406D69-CB42-4F60-9B50-D7CC024FFB9E}">
      <dsp:nvSpPr>
        <dsp:cNvPr id="0" name=""/>
        <dsp:cNvSpPr/>
      </dsp:nvSpPr>
      <dsp:spPr>
        <a:xfrm>
          <a:off x="8535778" y="1851194"/>
          <a:ext cx="180634" cy="284776"/>
        </a:xfrm>
        <a:custGeom>
          <a:avLst/>
          <a:gdLst/>
          <a:ahLst/>
          <a:cxnLst/>
          <a:rect l="0" t="0" r="0" b="0"/>
          <a:pathLst>
            <a:path>
              <a:moveTo>
                <a:pt x="180634" y="0"/>
              </a:moveTo>
              <a:lnTo>
                <a:pt x="180634" y="284776"/>
              </a:lnTo>
              <a:lnTo>
                <a:pt x="0" y="284776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4067D6-8CCF-4F30-9C1E-497530517850}">
      <dsp:nvSpPr>
        <dsp:cNvPr id="0" name=""/>
        <dsp:cNvSpPr/>
      </dsp:nvSpPr>
      <dsp:spPr>
        <a:xfrm>
          <a:off x="4505191" y="1411648"/>
          <a:ext cx="3127413" cy="2847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4776"/>
              </a:lnTo>
              <a:lnTo>
                <a:pt x="3127413" y="284776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8275AA-2951-4B8D-94DC-A29FEFA0F902}">
      <dsp:nvSpPr>
        <dsp:cNvPr id="0" name=""/>
        <dsp:cNvSpPr/>
      </dsp:nvSpPr>
      <dsp:spPr>
        <a:xfrm>
          <a:off x="4470348" y="941086"/>
          <a:ext cx="625993" cy="1610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6019"/>
              </a:lnTo>
              <a:lnTo>
                <a:pt x="625993" y="96019"/>
              </a:lnTo>
              <a:lnTo>
                <a:pt x="625993" y="161022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544315-EF34-4739-8002-625D60ECB1C7}">
      <dsp:nvSpPr>
        <dsp:cNvPr id="0" name=""/>
        <dsp:cNvSpPr/>
      </dsp:nvSpPr>
      <dsp:spPr>
        <a:xfrm>
          <a:off x="3796794" y="1411648"/>
          <a:ext cx="258361" cy="4599954"/>
        </a:xfrm>
        <a:custGeom>
          <a:avLst/>
          <a:gdLst/>
          <a:ahLst/>
          <a:cxnLst/>
          <a:rect l="0" t="0" r="0" b="0"/>
          <a:pathLst>
            <a:path>
              <a:moveTo>
                <a:pt x="258361" y="0"/>
              </a:moveTo>
              <a:lnTo>
                <a:pt x="258361" y="4599954"/>
              </a:lnTo>
              <a:lnTo>
                <a:pt x="0" y="4599954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7A68F9-6D3F-4B33-8AAD-6AD3161C4CD5}">
      <dsp:nvSpPr>
        <dsp:cNvPr id="0" name=""/>
        <dsp:cNvSpPr/>
      </dsp:nvSpPr>
      <dsp:spPr>
        <a:xfrm>
          <a:off x="3796794" y="1411648"/>
          <a:ext cx="258361" cy="4036835"/>
        </a:xfrm>
        <a:custGeom>
          <a:avLst/>
          <a:gdLst/>
          <a:ahLst/>
          <a:cxnLst/>
          <a:rect l="0" t="0" r="0" b="0"/>
          <a:pathLst>
            <a:path>
              <a:moveTo>
                <a:pt x="258361" y="0"/>
              </a:moveTo>
              <a:lnTo>
                <a:pt x="258361" y="4036835"/>
              </a:lnTo>
              <a:lnTo>
                <a:pt x="0" y="4036835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8AE95E-4257-42E4-BFB2-BEE636CA0F02}">
      <dsp:nvSpPr>
        <dsp:cNvPr id="0" name=""/>
        <dsp:cNvSpPr/>
      </dsp:nvSpPr>
      <dsp:spPr>
        <a:xfrm>
          <a:off x="3796794" y="1411648"/>
          <a:ext cx="258361" cy="3473717"/>
        </a:xfrm>
        <a:custGeom>
          <a:avLst/>
          <a:gdLst/>
          <a:ahLst/>
          <a:cxnLst/>
          <a:rect l="0" t="0" r="0" b="0"/>
          <a:pathLst>
            <a:path>
              <a:moveTo>
                <a:pt x="258361" y="0"/>
              </a:moveTo>
              <a:lnTo>
                <a:pt x="258361" y="3473717"/>
              </a:lnTo>
              <a:lnTo>
                <a:pt x="0" y="3473717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399A79-B13E-483F-ACBB-3F89B55FD745}">
      <dsp:nvSpPr>
        <dsp:cNvPr id="0" name=""/>
        <dsp:cNvSpPr/>
      </dsp:nvSpPr>
      <dsp:spPr>
        <a:xfrm>
          <a:off x="3796794" y="1411648"/>
          <a:ext cx="258361" cy="2948376"/>
        </a:xfrm>
        <a:custGeom>
          <a:avLst/>
          <a:gdLst/>
          <a:ahLst/>
          <a:cxnLst/>
          <a:rect l="0" t="0" r="0" b="0"/>
          <a:pathLst>
            <a:path>
              <a:moveTo>
                <a:pt x="258361" y="0"/>
              </a:moveTo>
              <a:lnTo>
                <a:pt x="258361" y="2948376"/>
              </a:lnTo>
              <a:lnTo>
                <a:pt x="0" y="2948376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9E4E2D-4E24-4C0E-AD41-402A120BB5C7}">
      <dsp:nvSpPr>
        <dsp:cNvPr id="0" name=""/>
        <dsp:cNvSpPr/>
      </dsp:nvSpPr>
      <dsp:spPr>
        <a:xfrm>
          <a:off x="265604" y="1851194"/>
          <a:ext cx="179239" cy="18321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32164"/>
              </a:lnTo>
              <a:lnTo>
                <a:pt x="179239" y="1832164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E17FFB-7F4C-4CC5-A65F-808FDF768531}">
      <dsp:nvSpPr>
        <dsp:cNvPr id="0" name=""/>
        <dsp:cNvSpPr/>
      </dsp:nvSpPr>
      <dsp:spPr>
        <a:xfrm>
          <a:off x="265604" y="1851194"/>
          <a:ext cx="179239" cy="11452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45222"/>
              </a:lnTo>
              <a:lnTo>
                <a:pt x="179239" y="1145222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6E6C05-FDB9-46D7-A126-6ECBF682D405}">
      <dsp:nvSpPr>
        <dsp:cNvPr id="0" name=""/>
        <dsp:cNvSpPr/>
      </dsp:nvSpPr>
      <dsp:spPr>
        <a:xfrm>
          <a:off x="265604" y="1851194"/>
          <a:ext cx="179239" cy="4471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7191"/>
              </a:lnTo>
              <a:lnTo>
                <a:pt x="179239" y="447191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5E2198-D174-4A0A-ACEB-D593E24D0206}">
      <dsp:nvSpPr>
        <dsp:cNvPr id="0" name=""/>
        <dsp:cNvSpPr/>
      </dsp:nvSpPr>
      <dsp:spPr>
        <a:xfrm>
          <a:off x="1341038" y="1411648"/>
          <a:ext cx="2714117" cy="284776"/>
        </a:xfrm>
        <a:custGeom>
          <a:avLst/>
          <a:gdLst/>
          <a:ahLst/>
          <a:cxnLst/>
          <a:rect l="0" t="0" r="0" b="0"/>
          <a:pathLst>
            <a:path>
              <a:moveTo>
                <a:pt x="2714117" y="0"/>
              </a:moveTo>
              <a:lnTo>
                <a:pt x="2714117" y="284776"/>
              </a:lnTo>
              <a:lnTo>
                <a:pt x="0" y="284776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E6547F-B4D2-44C1-9FE5-2811B7BFC60A}">
      <dsp:nvSpPr>
        <dsp:cNvPr id="0" name=""/>
        <dsp:cNvSpPr/>
      </dsp:nvSpPr>
      <dsp:spPr>
        <a:xfrm>
          <a:off x="3366191" y="941086"/>
          <a:ext cx="1104157" cy="161022"/>
        </a:xfrm>
        <a:custGeom>
          <a:avLst/>
          <a:gdLst/>
          <a:ahLst/>
          <a:cxnLst/>
          <a:rect l="0" t="0" r="0" b="0"/>
          <a:pathLst>
            <a:path>
              <a:moveTo>
                <a:pt x="1104157" y="0"/>
              </a:moveTo>
              <a:lnTo>
                <a:pt x="1104157" y="96019"/>
              </a:lnTo>
              <a:lnTo>
                <a:pt x="0" y="96019"/>
              </a:lnTo>
              <a:lnTo>
                <a:pt x="0" y="161022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BA4AC1-15E6-406F-A53D-E95BCC29DB94}">
      <dsp:nvSpPr>
        <dsp:cNvPr id="0" name=""/>
        <dsp:cNvSpPr/>
      </dsp:nvSpPr>
      <dsp:spPr>
        <a:xfrm>
          <a:off x="302579" y="203411"/>
          <a:ext cx="8335539" cy="737675"/>
        </a:xfrm>
        <a:prstGeom prst="rect">
          <a:avLst/>
        </a:prstGeom>
        <a:gradFill rotWithShape="0">
          <a:gsLst>
            <a:gs pos="0">
              <a:schemeClr val="accent1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lang="ru-RU" altLang="ru-RU" sz="3600" b="1" kern="1200" dirty="0" smtClean="0">
              <a:solidFill>
                <a:schemeClr val="bg1"/>
              </a:solidFill>
              <a:latin typeface="Arial Narrow" pitchFamily="34" charset="0"/>
            </a:rPr>
            <a:t>Структура </a:t>
          </a:r>
          <a:r>
            <a:rPr lang="ru-RU" sz="3600" b="1" kern="1200" cap="none" dirty="0" smtClean="0">
              <a:ln/>
              <a:solidFill>
                <a:schemeClr val="bg1"/>
              </a:solidFill>
              <a:latin typeface="Arial Narrow" pitchFamily="34" charset="0"/>
            </a:rPr>
            <a:t>ГОБУЗ «Печенгская ЦРБ»</a:t>
          </a:r>
          <a:endParaRPr kumimoji="0" lang="ru-RU" sz="3600" b="1" i="0" u="none" strike="noStrike" kern="1200" cap="none" normalizeH="0" baseline="0" dirty="0" smtClean="0">
            <a:ln/>
            <a:solidFill>
              <a:schemeClr val="bg1"/>
            </a:solidFill>
            <a:effectLst/>
            <a:latin typeface="Arial Narrow" pitchFamily="34" charset="0"/>
          </a:endParaRPr>
        </a:p>
      </dsp:txBody>
      <dsp:txXfrm>
        <a:off x="302579" y="203411"/>
        <a:ext cx="8335539" cy="737675"/>
      </dsp:txXfrm>
    </dsp:sp>
    <dsp:sp modelId="{62226CE1-3FE8-4576-8179-31C44DC788E5}">
      <dsp:nvSpPr>
        <dsp:cNvPr id="0" name=""/>
        <dsp:cNvSpPr/>
      </dsp:nvSpPr>
      <dsp:spPr>
        <a:xfrm>
          <a:off x="2504985" y="1102109"/>
          <a:ext cx="1722412" cy="30953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sz="500" b="0" i="0" u="none" strike="noStrike" kern="1200" cap="none" normalizeH="0" baseline="0" dirty="0" smtClean="0">
            <a:ln/>
            <a:effectLst/>
            <a:latin typeface="Times New Roman" pitchFamily="18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1" i="0" u="none" strike="noStrike" kern="1200" cap="none" normalizeH="0" baseline="0" dirty="0" smtClean="0">
              <a:ln/>
              <a:solidFill>
                <a:schemeClr val="bg1"/>
              </a:solidFill>
              <a:effectLst/>
              <a:latin typeface="Times New Roman" pitchFamily="18" charset="0"/>
            </a:rPr>
            <a:t>г. Заполярный</a:t>
          </a:r>
          <a:endParaRPr kumimoji="0" lang="ru-RU" sz="1600" b="1" i="0" u="none" strike="noStrike" kern="1200" cap="none" normalizeH="0" baseline="0" dirty="0" smtClean="0">
            <a:ln/>
            <a:solidFill>
              <a:schemeClr val="bg1"/>
            </a:solidFill>
            <a:effectLst/>
            <a:latin typeface="Verdana" pitchFamily="34" charset="0"/>
          </a:endParaRPr>
        </a:p>
      </dsp:txBody>
      <dsp:txXfrm>
        <a:off x="2504985" y="1102109"/>
        <a:ext cx="1722412" cy="309539"/>
      </dsp:txXfrm>
    </dsp:sp>
    <dsp:sp modelId="{33E8A4F9-4C8F-4685-B14B-5BD04016D692}">
      <dsp:nvSpPr>
        <dsp:cNvPr id="0" name=""/>
        <dsp:cNvSpPr/>
      </dsp:nvSpPr>
      <dsp:spPr>
        <a:xfrm>
          <a:off x="146112" y="1541655"/>
          <a:ext cx="1194926" cy="30953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1" i="0" u="none" strike="noStrike" kern="1200" cap="none" normalizeH="0" baseline="0" dirty="0" smtClean="0">
              <a:ln/>
              <a:solidFill>
                <a:schemeClr val="bg1"/>
              </a:solidFill>
              <a:effectLst/>
              <a:latin typeface="Times New Roman" pitchFamily="18" charset="0"/>
            </a:rPr>
            <a:t>Стационар</a:t>
          </a:r>
          <a:endParaRPr kumimoji="0" lang="ru-RU" sz="1600" b="1" i="0" u="none" strike="noStrike" kern="1200" cap="none" normalizeH="0" baseline="0" dirty="0" smtClean="0">
            <a:ln/>
            <a:solidFill>
              <a:schemeClr val="bg1"/>
            </a:solidFill>
            <a:effectLst/>
            <a:latin typeface="Verdana" pitchFamily="34" charset="0"/>
          </a:endParaRPr>
        </a:p>
      </dsp:txBody>
      <dsp:txXfrm>
        <a:off x="146112" y="1541655"/>
        <a:ext cx="1194926" cy="309539"/>
      </dsp:txXfrm>
    </dsp:sp>
    <dsp:sp modelId="{7B6008F5-5308-4699-80CB-88F92433B9E7}">
      <dsp:nvSpPr>
        <dsp:cNvPr id="0" name=""/>
        <dsp:cNvSpPr/>
      </dsp:nvSpPr>
      <dsp:spPr>
        <a:xfrm>
          <a:off x="444843" y="1981200"/>
          <a:ext cx="3118793" cy="634369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1" i="0" u="none" strike="noStrike" kern="1200" cap="none" normalizeH="0" baseline="0" dirty="0" smtClean="0">
              <a:ln/>
              <a:effectLst/>
              <a:latin typeface="Times New Roman" pitchFamily="18" charset="0"/>
            </a:rPr>
            <a:t>Хирургическое отделение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1" i="0" u="none" strike="noStrike" kern="1200" cap="none" normalizeH="0" baseline="0" dirty="0" smtClean="0">
              <a:ln/>
              <a:effectLst/>
              <a:latin typeface="Times New Roman" pitchFamily="18" charset="0"/>
            </a:rPr>
            <a:t>Терапевтическое отделение</a:t>
          </a:r>
          <a:endParaRPr kumimoji="0" lang="ru-RU" sz="1600" b="1" i="0" u="none" strike="noStrike" kern="1200" cap="none" normalizeH="0" baseline="0" dirty="0" smtClean="0">
            <a:ln/>
            <a:effectLst/>
            <a:latin typeface="Verdana" pitchFamily="34" charset="0"/>
          </a:endParaRPr>
        </a:p>
      </dsp:txBody>
      <dsp:txXfrm>
        <a:off x="444843" y="1981200"/>
        <a:ext cx="3118793" cy="634369"/>
      </dsp:txXfrm>
    </dsp:sp>
    <dsp:sp modelId="{27C7C196-6542-43FB-B3BE-17B09E14A76E}">
      <dsp:nvSpPr>
        <dsp:cNvPr id="0" name=""/>
        <dsp:cNvSpPr/>
      </dsp:nvSpPr>
      <dsp:spPr>
        <a:xfrm>
          <a:off x="444843" y="2745576"/>
          <a:ext cx="3351950" cy="501679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1" i="0" u="none" strike="noStrike" kern="1200" cap="none" normalizeH="0" baseline="0" dirty="0" smtClean="0">
              <a:ln/>
              <a:effectLst/>
              <a:latin typeface="Times New Roman" pitchFamily="18" charset="0"/>
            </a:rPr>
            <a:t>Отделение анестезиологии-реанимации</a:t>
          </a:r>
          <a:endParaRPr kumimoji="0" lang="ru-RU" sz="1600" b="1" i="0" u="none" strike="noStrike" kern="1200" cap="none" normalizeH="0" baseline="0" dirty="0" smtClean="0">
            <a:ln/>
            <a:effectLst/>
            <a:latin typeface="Verdana" pitchFamily="34" charset="0"/>
          </a:endParaRPr>
        </a:p>
      </dsp:txBody>
      <dsp:txXfrm>
        <a:off x="444843" y="2745576"/>
        <a:ext cx="3351950" cy="501679"/>
      </dsp:txXfrm>
    </dsp:sp>
    <dsp:sp modelId="{BA8AA95E-7745-484C-8416-92F99456B381}">
      <dsp:nvSpPr>
        <dsp:cNvPr id="0" name=""/>
        <dsp:cNvSpPr/>
      </dsp:nvSpPr>
      <dsp:spPr>
        <a:xfrm>
          <a:off x="444843" y="3377262"/>
          <a:ext cx="3076009" cy="612191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1" i="0" u="none" strike="noStrike" kern="1200" cap="none" normalizeH="0" baseline="0" dirty="0" smtClean="0">
              <a:ln/>
              <a:effectLst/>
              <a:latin typeface="Times New Roman" pitchFamily="18" charset="0"/>
            </a:rPr>
            <a:t>Терапевтическое отделение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1" i="0" u="none" strike="noStrike" kern="1200" cap="none" normalizeH="0" baseline="0" dirty="0" smtClean="0">
              <a:ln/>
              <a:effectLst/>
              <a:latin typeface="Times New Roman" pitchFamily="18" charset="0"/>
            </a:rPr>
            <a:t>(в т.ч. дневной стационар)</a:t>
          </a:r>
          <a:endParaRPr kumimoji="0" lang="ru-RU" sz="1600" b="1" i="0" u="none" strike="noStrike" kern="1200" cap="none" normalizeH="0" baseline="0" dirty="0" smtClean="0">
            <a:ln/>
            <a:effectLst/>
            <a:latin typeface="Verdana" pitchFamily="34" charset="0"/>
          </a:endParaRPr>
        </a:p>
      </dsp:txBody>
      <dsp:txXfrm>
        <a:off x="444843" y="3377262"/>
        <a:ext cx="3076009" cy="612191"/>
      </dsp:txXfrm>
    </dsp:sp>
    <dsp:sp modelId="{5A863B16-3F7A-44C6-BE0F-00BA8980F4C1}">
      <dsp:nvSpPr>
        <dsp:cNvPr id="0" name=""/>
        <dsp:cNvSpPr/>
      </dsp:nvSpPr>
      <dsp:spPr>
        <a:xfrm>
          <a:off x="1281212" y="4119460"/>
          <a:ext cx="2515582" cy="48112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1" i="0" u="none" strike="noStrike" kern="1200" cap="none" normalizeH="0" baseline="0" dirty="0" smtClean="0">
              <a:ln/>
              <a:solidFill>
                <a:schemeClr val="bg1"/>
              </a:solidFill>
              <a:effectLst/>
              <a:latin typeface="Times New Roman" pitchFamily="18" charset="0"/>
            </a:rPr>
            <a:t>Поликлиника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1" i="0" u="none" strike="noStrike" kern="1200" cap="none" normalizeH="0" baseline="0" dirty="0" smtClean="0">
              <a:ln/>
              <a:solidFill>
                <a:schemeClr val="bg1"/>
              </a:solidFill>
              <a:effectLst/>
              <a:latin typeface="Times New Roman" pitchFamily="18" charset="0"/>
            </a:rPr>
            <a:t>(в т.ч. дневной стационар)</a:t>
          </a:r>
          <a:endParaRPr kumimoji="0" lang="ru-RU" sz="1600" b="1" i="0" u="none" strike="noStrike" kern="1200" cap="none" normalizeH="0" baseline="0" dirty="0" smtClean="0">
            <a:ln/>
            <a:solidFill>
              <a:schemeClr val="bg1"/>
            </a:solidFill>
            <a:effectLst/>
            <a:latin typeface="Verdana" pitchFamily="34" charset="0"/>
          </a:endParaRPr>
        </a:p>
      </dsp:txBody>
      <dsp:txXfrm>
        <a:off x="1281212" y="4119460"/>
        <a:ext cx="2515582" cy="481129"/>
      </dsp:txXfrm>
    </dsp:sp>
    <dsp:sp modelId="{9DF9B315-D338-49AD-A556-A39E61C5F9AF}">
      <dsp:nvSpPr>
        <dsp:cNvPr id="0" name=""/>
        <dsp:cNvSpPr/>
      </dsp:nvSpPr>
      <dsp:spPr>
        <a:xfrm>
          <a:off x="1331822" y="4730596"/>
          <a:ext cx="2464972" cy="30953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1" i="0" u="none" strike="noStrike" kern="1200" cap="none" normalizeH="0" baseline="0" dirty="0" smtClean="0">
              <a:ln/>
              <a:solidFill>
                <a:schemeClr val="bg1"/>
              </a:solidFill>
              <a:effectLst/>
              <a:latin typeface="Times New Roman" pitchFamily="18" charset="0"/>
            </a:rPr>
            <a:t>Детская поликлиника</a:t>
          </a:r>
          <a:endParaRPr kumimoji="0" lang="ru-RU" sz="1600" b="1" i="0" u="none" strike="noStrike" kern="1200" cap="none" normalizeH="0" baseline="0" dirty="0" smtClean="0">
            <a:ln/>
            <a:solidFill>
              <a:schemeClr val="bg1"/>
            </a:solidFill>
            <a:effectLst/>
            <a:latin typeface="Verdana" pitchFamily="34" charset="0"/>
          </a:endParaRPr>
        </a:p>
      </dsp:txBody>
      <dsp:txXfrm>
        <a:off x="1331822" y="4730596"/>
        <a:ext cx="2464972" cy="309539"/>
      </dsp:txXfrm>
    </dsp:sp>
    <dsp:sp modelId="{E7B815C5-3A87-4DF3-9622-D710EDA12F15}">
      <dsp:nvSpPr>
        <dsp:cNvPr id="0" name=""/>
        <dsp:cNvSpPr/>
      </dsp:nvSpPr>
      <dsp:spPr>
        <a:xfrm>
          <a:off x="1194522" y="5170142"/>
          <a:ext cx="2602271" cy="55668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1" i="0" u="none" strike="noStrike" kern="1200" cap="none" normalizeH="0" baseline="0" dirty="0" smtClean="0">
              <a:ln/>
              <a:solidFill>
                <a:schemeClr val="bg1"/>
              </a:solidFill>
              <a:effectLst/>
              <a:latin typeface="Times New Roman" pitchFamily="18" charset="0"/>
            </a:rPr>
            <a:t>Стоматологическое отделение</a:t>
          </a:r>
          <a:endParaRPr kumimoji="0" lang="ru-RU" sz="1600" b="1" i="0" u="none" strike="noStrike" kern="1200" cap="none" normalizeH="0" baseline="0" dirty="0" smtClean="0">
            <a:ln/>
            <a:solidFill>
              <a:schemeClr val="bg1"/>
            </a:solidFill>
            <a:effectLst/>
            <a:latin typeface="Verdana" pitchFamily="34" charset="0"/>
          </a:endParaRPr>
        </a:p>
      </dsp:txBody>
      <dsp:txXfrm>
        <a:off x="1194522" y="5170142"/>
        <a:ext cx="2602271" cy="556684"/>
      </dsp:txXfrm>
    </dsp:sp>
    <dsp:sp modelId="{68DFE9A5-DE96-4B0D-A9DC-1EB967F24F0B}">
      <dsp:nvSpPr>
        <dsp:cNvPr id="0" name=""/>
        <dsp:cNvSpPr/>
      </dsp:nvSpPr>
      <dsp:spPr>
        <a:xfrm>
          <a:off x="1349063" y="5856833"/>
          <a:ext cx="2447731" cy="30953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1" i="0" u="none" strike="noStrike" kern="1200" cap="none" normalizeH="0" baseline="0" dirty="0" smtClean="0">
              <a:ln/>
              <a:solidFill>
                <a:schemeClr val="bg1"/>
              </a:solidFill>
              <a:effectLst/>
              <a:latin typeface="Times New Roman" pitchFamily="18" charset="0"/>
            </a:rPr>
            <a:t>Женская консультация</a:t>
          </a:r>
          <a:endParaRPr kumimoji="0" lang="ru-RU" sz="1600" b="1" i="0" u="none" strike="noStrike" kern="1200" cap="none" normalizeH="0" baseline="0" dirty="0" smtClean="0">
            <a:ln/>
            <a:solidFill>
              <a:schemeClr val="bg1"/>
            </a:solidFill>
            <a:effectLst/>
            <a:latin typeface="Verdana" pitchFamily="34" charset="0"/>
          </a:endParaRPr>
        </a:p>
      </dsp:txBody>
      <dsp:txXfrm>
        <a:off x="1349063" y="5856833"/>
        <a:ext cx="2447731" cy="309539"/>
      </dsp:txXfrm>
    </dsp:sp>
    <dsp:sp modelId="{5EE2220F-8C42-4AB1-8FD1-302B10F415C1}">
      <dsp:nvSpPr>
        <dsp:cNvPr id="0" name=""/>
        <dsp:cNvSpPr/>
      </dsp:nvSpPr>
      <dsp:spPr>
        <a:xfrm>
          <a:off x="4357404" y="1102109"/>
          <a:ext cx="1477876" cy="30953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sz="500" b="0" i="0" u="none" strike="noStrike" kern="1200" cap="none" normalizeH="0" baseline="0" dirty="0" smtClean="0">
            <a:ln/>
            <a:effectLst/>
            <a:latin typeface="Times New Roman" pitchFamily="18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1" i="0" u="none" strike="noStrike" kern="1200" cap="none" normalizeH="0" baseline="0" dirty="0" smtClean="0">
              <a:ln/>
              <a:solidFill>
                <a:schemeClr val="bg1"/>
              </a:solidFill>
              <a:effectLst/>
              <a:latin typeface="Times New Roman" pitchFamily="18" charset="0"/>
            </a:rPr>
            <a:t>пгт. Никель</a:t>
          </a:r>
          <a:endParaRPr kumimoji="0" lang="ru-RU" sz="1600" b="1" i="0" u="none" strike="noStrike" kern="1200" cap="none" normalizeH="0" baseline="0" dirty="0" smtClean="0">
            <a:ln/>
            <a:solidFill>
              <a:schemeClr val="bg1"/>
            </a:solidFill>
            <a:effectLst/>
            <a:latin typeface="Verdana" pitchFamily="34" charset="0"/>
          </a:endParaRPr>
        </a:p>
      </dsp:txBody>
      <dsp:txXfrm>
        <a:off x="4357404" y="1102109"/>
        <a:ext cx="1477876" cy="309539"/>
      </dsp:txXfrm>
    </dsp:sp>
    <dsp:sp modelId="{8B732B6B-4533-4FB8-B40C-0833AF490242}">
      <dsp:nvSpPr>
        <dsp:cNvPr id="0" name=""/>
        <dsp:cNvSpPr/>
      </dsp:nvSpPr>
      <dsp:spPr>
        <a:xfrm>
          <a:off x="7632604" y="1541655"/>
          <a:ext cx="1204231" cy="30953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sz="500" b="0" i="0" u="none" strike="noStrike" kern="1200" cap="none" normalizeH="0" baseline="0" dirty="0" smtClean="0">
            <a:ln/>
            <a:effectLst/>
            <a:latin typeface="Times New Roman" pitchFamily="18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sz="500" b="0" i="0" u="none" strike="noStrike" kern="1200" cap="none" normalizeH="0" baseline="0" dirty="0" smtClean="0">
            <a:ln/>
            <a:effectLst/>
            <a:latin typeface="Times New Roman" pitchFamily="18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1" i="0" u="none" strike="noStrike" kern="1200" cap="none" normalizeH="0" baseline="0" dirty="0" smtClean="0">
              <a:ln/>
              <a:solidFill>
                <a:schemeClr val="bg1"/>
              </a:solidFill>
              <a:effectLst/>
              <a:latin typeface="Times New Roman" pitchFamily="18" charset="0"/>
            </a:rPr>
            <a:t>Стационар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sz="1000" b="0" i="0" u="none" strike="noStrike" kern="1200" cap="none" normalizeH="0" baseline="0" dirty="0" smtClean="0">
            <a:ln/>
            <a:effectLst/>
            <a:latin typeface="Verdana" pitchFamily="34" charset="0"/>
          </a:endParaRPr>
        </a:p>
      </dsp:txBody>
      <dsp:txXfrm>
        <a:off x="7632604" y="1541655"/>
        <a:ext cx="1204231" cy="309539"/>
      </dsp:txXfrm>
    </dsp:sp>
    <dsp:sp modelId="{6CF4D7DB-B601-45D8-A1C6-C05C3571DCB9}">
      <dsp:nvSpPr>
        <dsp:cNvPr id="0" name=""/>
        <dsp:cNvSpPr/>
      </dsp:nvSpPr>
      <dsp:spPr>
        <a:xfrm>
          <a:off x="5261020" y="1981200"/>
          <a:ext cx="3274758" cy="309539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1" i="0" u="none" strike="noStrike" kern="1200" cap="none" normalizeH="0" baseline="0" dirty="0" smtClean="0">
              <a:ln/>
              <a:effectLst/>
              <a:latin typeface="Times New Roman" pitchFamily="18" charset="0"/>
            </a:rPr>
            <a:t>Отделение сестринского ухода</a:t>
          </a:r>
          <a:endParaRPr kumimoji="0" lang="ru-RU" sz="1600" b="1" i="0" u="none" strike="noStrike" kern="1200" cap="none" normalizeH="0" baseline="0" dirty="0" smtClean="0">
            <a:ln/>
            <a:effectLst/>
            <a:latin typeface="Verdana" pitchFamily="34" charset="0"/>
          </a:endParaRPr>
        </a:p>
      </dsp:txBody>
      <dsp:txXfrm>
        <a:off x="5261020" y="1981200"/>
        <a:ext cx="3274758" cy="309539"/>
      </dsp:txXfrm>
    </dsp:sp>
    <dsp:sp modelId="{1DB53169-B220-4216-A569-F1654A14B58F}">
      <dsp:nvSpPr>
        <dsp:cNvPr id="0" name=""/>
        <dsp:cNvSpPr/>
      </dsp:nvSpPr>
      <dsp:spPr>
        <a:xfrm>
          <a:off x="4726873" y="2420746"/>
          <a:ext cx="3808905" cy="309539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sz="500" b="0" i="0" u="none" strike="noStrike" kern="1200" cap="none" normalizeH="0" baseline="0" dirty="0" smtClean="0">
            <a:ln/>
            <a:effectLst/>
            <a:latin typeface="Times New Roman" pitchFamily="18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1" i="0" u="none" strike="noStrike" kern="1200" cap="none" normalizeH="0" baseline="0" dirty="0" smtClean="0">
              <a:ln/>
              <a:effectLst/>
              <a:latin typeface="Times New Roman" pitchFamily="18" charset="0"/>
            </a:rPr>
            <a:t>Отделение анестезиологии-реанимации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sz="500" b="0" i="0" u="none" strike="noStrike" kern="1200" cap="none" normalizeH="0" baseline="0" dirty="0" smtClean="0">
            <a:ln/>
            <a:effectLst/>
            <a:latin typeface="Verdana" pitchFamily="34" charset="0"/>
          </a:endParaRPr>
        </a:p>
      </dsp:txBody>
      <dsp:txXfrm>
        <a:off x="4726873" y="2420746"/>
        <a:ext cx="3808905" cy="309539"/>
      </dsp:txXfrm>
    </dsp:sp>
    <dsp:sp modelId="{66044A1E-857F-46F7-B3C5-835893CD2388}">
      <dsp:nvSpPr>
        <dsp:cNvPr id="0" name=""/>
        <dsp:cNvSpPr/>
      </dsp:nvSpPr>
      <dsp:spPr>
        <a:xfrm>
          <a:off x="4990452" y="2860292"/>
          <a:ext cx="3545326" cy="555486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sz="500" b="0" i="0" u="none" strike="noStrike" kern="1200" cap="none" normalizeH="0" baseline="0" dirty="0" smtClean="0">
            <a:ln/>
            <a:effectLst/>
            <a:latin typeface="Times New Roman" pitchFamily="18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1" i="0" u="none" strike="noStrike" kern="1200" cap="none" normalizeH="0" baseline="0" dirty="0" smtClean="0">
              <a:ln/>
              <a:effectLst/>
              <a:latin typeface="Times New Roman" pitchFamily="18" charset="0"/>
            </a:rPr>
            <a:t>Детское отделение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1" i="0" u="none" strike="noStrike" kern="1200" cap="none" normalizeH="0" baseline="0" dirty="0" smtClean="0">
              <a:ln/>
              <a:effectLst/>
              <a:latin typeface="Times New Roman" pitchFamily="18" charset="0"/>
            </a:rPr>
            <a:t>Терапевтическое отделение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sz="500" b="0" i="0" u="none" strike="noStrike" kern="1200" cap="none" normalizeH="0" baseline="0" dirty="0" smtClean="0">
            <a:ln/>
            <a:effectLst/>
            <a:latin typeface="Verdana" pitchFamily="34" charset="0"/>
          </a:endParaRPr>
        </a:p>
      </dsp:txBody>
      <dsp:txXfrm>
        <a:off x="4990452" y="2860292"/>
        <a:ext cx="3545326" cy="555486"/>
      </dsp:txXfrm>
    </dsp:sp>
    <dsp:sp modelId="{95C6767E-C765-418C-B360-05E1F983B1D8}">
      <dsp:nvSpPr>
        <dsp:cNvPr id="0" name=""/>
        <dsp:cNvSpPr/>
      </dsp:nvSpPr>
      <dsp:spPr>
        <a:xfrm>
          <a:off x="5453752" y="3545785"/>
          <a:ext cx="3082026" cy="520663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1" i="0" u="none" strike="noStrike" kern="1200" cap="none" normalizeH="0" baseline="0" dirty="0" smtClean="0">
              <a:ln/>
              <a:effectLst/>
              <a:latin typeface="Times New Roman" pitchFamily="18" charset="0"/>
            </a:rPr>
            <a:t>Акушерско – гинекологическое отделение</a:t>
          </a:r>
          <a:endParaRPr kumimoji="0" lang="ru-RU" sz="1600" b="1" i="0" u="none" strike="noStrike" kern="1200" cap="none" normalizeH="0" baseline="0" dirty="0" smtClean="0">
            <a:ln/>
            <a:effectLst/>
            <a:latin typeface="Verdana" pitchFamily="34" charset="0"/>
          </a:endParaRPr>
        </a:p>
      </dsp:txBody>
      <dsp:txXfrm>
        <a:off x="5453752" y="3545785"/>
        <a:ext cx="3082026" cy="520663"/>
      </dsp:txXfrm>
    </dsp:sp>
    <dsp:sp modelId="{6F8BA216-DC3B-43E8-859D-D69A80D160C6}">
      <dsp:nvSpPr>
        <dsp:cNvPr id="0" name=""/>
        <dsp:cNvSpPr/>
      </dsp:nvSpPr>
      <dsp:spPr>
        <a:xfrm>
          <a:off x="4726873" y="4196455"/>
          <a:ext cx="1541734" cy="30953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1" i="0" u="none" strike="noStrike" kern="1200" cap="none" normalizeH="0" baseline="0" dirty="0" smtClean="0">
              <a:ln/>
              <a:solidFill>
                <a:schemeClr val="bg1"/>
              </a:solidFill>
              <a:effectLst/>
              <a:latin typeface="Times New Roman" pitchFamily="18" charset="0"/>
            </a:rPr>
            <a:t>Поликлиника</a:t>
          </a:r>
          <a:endParaRPr kumimoji="0" lang="ru-RU" sz="1600" b="1" i="0" u="none" strike="noStrike" kern="1200" cap="none" normalizeH="0" baseline="0" dirty="0" smtClean="0">
            <a:ln/>
            <a:solidFill>
              <a:schemeClr val="bg1"/>
            </a:solidFill>
            <a:effectLst/>
            <a:latin typeface="Verdana" pitchFamily="34" charset="0"/>
          </a:endParaRPr>
        </a:p>
      </dsp:txBody>
      <dsp:txXfrm>
        <a:off x="4726873" y="4196455"/>
        <a:ext cx="1541734" cy="309539"/>
      </dsp:txXfrm>
    </dsp:sp>
    <dsp:sp modelId="{A3EF113E-466F-49FC-B22F-361FAC266F92}">
      <dsp:nvSpPr>
        <dsp:cNvPr id="0" name=""/>
        <dsp:cNvSpPr/>
      </dsp:nvSpPr>
      <dsp:spPr>
        <a:xfrm>
          <a:off x="4726873" y="4636001"/>
          <a:ext cx="2330329" cy="30953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1" i="0" u="none" strike="noStrike" kern="1200" cap="none" normalizeH="0" baseline="0" dirty="0" smtClean="0">
              <a:ln/>
              <a:solidFill>
                <a:schemeClr val="bg1"/>
              </a:solidFill>
              <a:effectLst/>
              <a:latin typeface="Times New Roman" pitchFamily="18" charset="0"/>
            </a:rPr>
            <a:t>Детская поликлиника</a:t>
          </a:r>
          <a:endParaRPr kumimoji="0" lang="ru-RU" sz="1600" b="1" i="0" u="none" strike="noStrike" kern="1200" cap="none" normalizeH="0" baseline="0" dirty="0" smtClean="0">
            <a:ln/>
            <a:solidFill>
              <a:schemeClr val="bg1"/>
            </a:solidFill>
            <a:effectLst/>
            <a:latin typeface="Verdana" pitchFamily="34" charset="0"/>
          </a:endParaRPr>
        </a:p>
      </dsp:txBody>
      <dsp:txXfrm>
        <a:off x="4726873" y="4636001"/>
        <a:ext cx="2330329" cy="309539"/>
      </dsp:txXfrm>
    </dsp:sp>
    <dsp:sp modelId="{5859D03A-5ACC-4A49-BC01-CB442FAC10A2}">
      <dsp:nvSpPr>
        <dsp:cNvPr id="0" name=""/>
        <dsp:cNvSpPr/>
      </dsp:nvSpPr>
      <dsp:spPr>
        <a:xfrm>
          <a:off x="4726873" y="5075546"/>
          <a:ext cx="1923996" cy="50576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1" i="0" u="none" strike="noStrike" kern="1200" cap="none" normalizeH="0" baseline="0" dirty="0" smtClean="0">
              <a:ln/>
              <a:solidFill>
                <a:schemeClr val="bg1"/>
              </a:solidFill>
              <a:effectLst/>
              <a:latin typeface="Times New Roman" pitchFamily="18" charset="0"/>
            </a:rPr>
            <a:t>Стоматологическое отделение</a:t>
          </a:r>
          <a:endParaRPr kumimoji="0" lang="ru-RU" sz="1600" b="1" i="0" u="none" strike="noStrike" kern="1200" cap="none" normalizeH="0" baseline="0" dirty="0" smtClean="0">
            <a:ln/>
            <a:solidFill>
              <a:schemeClr val="bg1"/>
            </a:solidFill>
            <a:effectLst/>
            <a:latin typeface="Verdana" pitchFamily="34" charset="0"/>
          </a:endParaRPr>
        </a:p>
      </dsp:txBody>
      <dsp:txXfrm>
        <a:off x="4726873" y="5075546"/>
        <a:ext cx="1923996" cy="505768"/>
      </dsp:txXfrm>
    </dsp:sp>
    <dsp:sp modelId="{5406DFC9-EEAB-4CBD-AB51-F722DAEC40CE}">
      <dsp:nvSpPr>
        <dsp:cNvPr id="0" name=""/>
        <dsp:cNvSpPr/>
      </dsp:nvSpPr>
      <dsp:spPr>
        <a:xfrm>
          <a:off x="4726873" y="5711322"/>
          <a:ext cx="2399238" cy="30953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1" i="0" u="none" strike="noStrike" kern="1200" cap="none" normalizeH="0" baseline="0" dirty="0" smtClean="0">
              <a:ln/>
              <a:solidFill>
                <a:schemeClr val="bg1"/>
              </a:solidFill>
              <a:effectLst/>
              <a:latin typeface="Times New Roman" pitchFamily="18" charset="0"/>
            </a:rPr>
            <a:t>Женская консультация</a:t>
          </a:r>
          <a:endParaRPr kumimoji="0" lang="ru-RU" sz="1600" b="1" i="0" u="none" strike="noStrike" kern="1200" cap="none" normalizeH="0" baseline="0" dirty="0" smtClean="0">
            <a:ln/>
            <a:solidFill>
              <a:schemeClr val="bg1"/>
            </a:solidFill>
            <a:effectLst/>
            <a:latin typeface="Verdana" pitchFamily="34" charset="0"/>
          </a:endParaRPr>
        </a:p>
      </dsp:txBody>
      <dsp:txXfrm>
        <a:off x="4726873" y="5711322"/>
        <a:ext cx="2399238" cy="3095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95863"/>
            <a:ext cx="9144000" cy="186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803405"/>
            <a:ext cx="7315200" cy="1825096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632201"/>
            <a:ext cx="73152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5932488" y="4324350"/>
            <a:ext cx="229711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4324350"/>
            <a:ext cx="487997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7900" y="1430338"/>
            <a:ext cx="2171700" cy="365125"/>
          </a:xfrm>
        </p:spPr>
        <p:txBody>
          <a:bodyPr/>
          <a:lstStyle>
            <a:lvl1pPr>
              <a:defRPr/>
            </a:lvl1pPr>
          </a:lstStyle>
          <a:p>
            <a:fld id="{4B5862CB-2D9B-4101-9B76-3E8C51AB333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05932109"/>
      </p:ext>
    </p:extLst>
  </p:cSld>
  <p:clrMapOvr>
    <a:masterClrMapping/>
  </p:clrMapOvr>
  <p:transition spd="slow">
    <p:blinds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55" y="4697361"/>
            <a:ext cx="7956482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94355" y="977035"/>
            <a:ext cx="7950260" cy="3406972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5516716"/>
            <a:ext cx="7955280" cy="746924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8C8CD6-C738-4865-81FA-9AF4D26AEEC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89685154"/>
      </p:ext>
    </p:extLst>
  </p:cSld>
  <p:clrMapOvr>
    <a:masterClrMapping/>
  </p:clrMapOvr>
  <p:transition spd="slow">
    <p:blinds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95863"/>
            <a:ext cx="9144000" cy="186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3"/>
            <a:ext cx="7955280" cy="2802467"/>
          </a:xfrm>
        </p:spPr>
        <p:txBody>
          <a:bodyPr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649134"/>
            <a:ext cx="7772400" cy="1330852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600" y="381000"/>
            <a:ext cx="2182813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3725" y="381000"/>
            <a:ext cx="48307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1938" y="381000"/>
            <a:ext cx="668337" cy="365125"/>
          </a:xfrm>
        </p:spPr>
        <p:txBody>
          <a:bodyPr/>
          <a:lstStyle>
            <a:lvl1pPr>
              <a:defRPr/>
            </a:lvl1pPr>
          </a:lstStyle>
          <a:p>
            <a:fld id="{FE672783-57D5-410A-AFE9-80571CF7676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18481904"/>
      </p:ext>
    </p:extLst>
  </p:cSld>
  <p:clrMapOvr>
    <a:masterClrMapping/>
  </p:clrMapOvr>
  <p:transition spd="slow">
    <p:blinds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4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95863"/>
            <a:ext cx="9144000" cy="186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31775" y="808038"/>
            <a:ext cx="4572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eaLnBrk="1" hangingPunct="1">
              <a:defRPr/>
            </a:pPr>
            <a:r>
              <a:rPr lang="en-US" sz="8000" dirty="0">
                <a:effectLst/>
              </a:rPr>
              <a:t>“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147050" y="3021013"/>
            <a:ext cx="457200" cy="585787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eaLnBrk="1" hangingPunct="1">
              <a:defRPr/>
            </a:pPr>
            <a:r>
              <a:rPr lang="en-US" sz="8000" dirty="0"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1" y="753534"/>
            <a:ext cx="7613650" cy="2756234"/>
          </a:xfrm>
        </p:spPr>
        <p:txBody>
          <a:bodyPr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77899" y="3509768"/>
            <a:ext cx="7194552" cy="444443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74597"/>
            <a:ext cx="7778752" cy="821265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4"/>
          </p:nvPr>
        </p:nvSpPr>
        <p:spPr>
          <a:xfrm>
            <a:off x="5562600" y="381000"/>
            <a:ext cx="2182813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5"/>
          </p:nvPr>
        </p:nvSpPr>
        <p:spPr>
          <a:xfrm>
            <a:off x="593725" y="379413"/>
            <a:ext cx="48307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7881938" y="381000"/>
            <a:ext cx="668337" cy="365125"/>
          </a:xfrm>
        </p:spPr>
        <p:txBody>
          <a:bodyPr/>
          <a:lstStyle>
            <a:lvl1pPr>
              <a:defRPr/>
            </a:lvl1pPr>
          </a:lstStyle>
          <a:p>
            <a:fld id="{2FC78D62-1449-4508-BB47-08685F54083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935235"/>
      </p:ext>
    </p:extLst>
  </p:cSld>
  <p:clrMapOvr>
    <a:masterClrMapping/>
  </p:clrMapOvr>
  <p:transition spd="slow">
    <p:blinds dir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95863"/>
            <a:ext cx="9144000" cy="186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24702"/>
            <a:ext cx="7774782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92" y="3648316"/>
            <a:ext cx="7773608" cy="9998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600" y="379413"/>
            <a:ext cx="2182813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3725" y="379413"/>
            <a:ext cx="48307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1938" y="381000"/>
            <a:ext cx="668337" cy="365125"/>
          </a:xfrm>
        </p:spPr>
        <p:txBody>
          <a:bodyPr/>
          <a:lstStyle>
            <a:lvl1pPr>
              <a:defRPr/>
            </a:lvl1pPr>
          </a:lstStyle>
          <a:p>
            <a:fld id="{3C9EB9A0-D07C-4910-A7F3-A7324A65095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90660592"/>
      </p:ext>
    </p:extLst>
  </p:cSld>
  <p:clrMapOvr>
    <a:masterClrMapping/>
  </p:clrMapOvr>
  <p:transition spd="slow">
    <p:blinds dir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171701" y="762000"/>
            <a:ext cx="6377939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94361" y="2202080"/>
            <a:ext cx="2560320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94360" y="2904564"/>
            <a:ext cx="2560320" cy="335907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02237" y="2201333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00781" y="2904068"/>
            <a:ext cx="2560320" cy="335957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9319" y="2192866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9320" y="2904564"/>
            <a:ext cx="2560320" cy="335907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fld id="{54FFD854-0C4F-482F-AB0E-50B1EB42E7D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37395773"/>
      </p:ext>
    </p:extLst>
  </p:cSld>
  <p:clrMapOvr>
    <a:masterClrMapping/>
  </p:clrMapOvr>
  <p:transition spd="slow">
    <p:blinds dir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171702" y="762000"/>
            <a:ext cx="6381984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94360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94360" y="2331720"/>
            <a:ext cx="2560320" cy="15073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94360" y="4796103"/>
            <a:ext cx="2560320" cy="1467537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91873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291872" y="2331720"/>
            <a:ext cx="2560320" cy="1509862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290858" y="4796102"/>
            <a:ext cx="2560320" cy="1467537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93365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93364" y="2331721"/>
            <a:ext cx="2560320" cy="1508919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93272" y="4796100"/>
            <a:ext cx="2560320" cy="1467537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fld id="{A650A7AE-52BB-4853-AA6B-48B6833D2AF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70330549"/>
      </p:ext>
    </p:extLst>
  </p:cSld>
  <p:clrMapOvr>
    <a:masterClrMapping/>
  </p:clrMapOvr>
  <p:transition spd="slow">
    <p:blinds dir="vert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194560"/>
            <a:ext cx="7955280" cy="406908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B42901-9A81-4B7C-A84A-B1506F3D5B9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30435142"/>
      </p:ext>
    </p:extLst>
  </p:cSld>
  <p:clrMapOvr>
    <a:masterClrMapping/>
  </p:clrMapOvr>
  <p:transition spd="slow">
    <p:blinds dir="vert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95863"/>
            <a:ext cx="9144000" cy="186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6590" y="747183"/>
            <a:ext cx="1543050" cy="424867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746126"/>
            <a:ext cx="6278035" cy="424973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600" y="381000"/>
            <a:ext cx="2182813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3725" y="381000"/>
            <a:ext cx="48307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1938" y="381000"/>
            <a:ext cx="668337" cy="365125"/>
          </a:xfrm>
        </p:spPr>
        <p:txBody>
          <a:bodyPr/>
          <a:lstStyle>
            <a:lvl1pPr>
              <a:defRPr/>
            </a:lvl1pPr>
          </a:lstStyle>
          <a:p>
            <a:fld id="{7D8A9540-615D-4924-B479-EBE8301F0EA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18898063"/>
      </p:ext>
    </p:extLst>
  </p:cSld>
  <p:clrMapOvr>
    <a:masterClrMapping/>
  </p:clrMapOvr>
  <p:transition spd="slow">
    <p:blinds dir="vert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5DF9AE-4E4C-4A10-8BF0-214ED3645AA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59270321"/>
      </p:ext>
    </p:extLst>
  </p:cSld>
  <p:clrMapOvr>
    <a:masterClrMapping/>
  </p:clrMapOvr>
  <p:transition spd="slow">
    <p:blinds dir="vert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30725"/>
          </a:xfrm>
        </p:spPr>
        <p:txBody>
          <a:bodyPr rtlCol="0">
            <a:normAutofit/>
          </a:bodyPr>
          <a:lstStyle/>
          <a:p>
            <a:pPr lvl="0"/>
            <a:endParaRPr lang="ru-RU" noProof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937A3C-63EC-4C1C-AFB5-AE9432D52FE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88224635"/>
      </p:ext>
    </p:extLst>
  </p:cSld>
  <p:clrMapOvr>
    <a:masterClrMapping/>
  </p:clrMapOvr>
  <p:transition spd="slow">
    <p:blinds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D48271-F4BB-4E3A-B92D-38DD4BA9BD3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92927108"/>
      </p:ext>
    </p:extLst>
  </p:cSld>
  <p:clrMapOvr>
    <a:masterClrMapping/>
  </p:clrMapOvr>
  <p:transition spd="slow">
    <p:blinds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95863"/>
            <a:ext cx="9144000" cy="186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4"/>
            <a:ext cx="7955280" cy="2801935"/>
          </a:xfrm>
        </p:spPr>
        <p:txBody>
          <a:bodyPr anchor="b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3641726"/>
            <a:ext cx="7955281" cy="1354134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600" y="381000"/>
            <a:ext cx="2182813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3725" y="381000"/>
            <a:ext cx="48307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1938" y="381000"/>
            <a:ext cx="668337" cy="365125"/>
          </a:xfrm>
        </p:spPr>
        <p:txBody>
          <a:bodyPr/>
          <a:lstStyle>
            <a:lvl1pPr>
              <a:defRPr/>
            </a:lvl1pPr>
          </a:lstStyle>
          <a:p>
            <a:fld id="{C911A2D6-E70E-48EC-8778-88BC67FC493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73861012"/>
      </p:ext>
    </p:extLst>
  </p:cSld>
  <p:clrMapOvr>
    <a:masterClrMapping/>
  </p:clrMapOvr>
  <p:transition spd="slow">
    <p:blinds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2194560"/>
            <a:ext cx="3910579" cy="40690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099" y="2194560"/>
            <a:ext cx="3907540" cy="40690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AACDF9-1F01-4DF6-8DC7-062BDE235F9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33714378"/>
      </p:ext>
    </p:extLst>
  </p:cSld>
  <p:clrMapOvr>
    <a:masterClrMapping/>
  </p:clrMapOvr>
  <p:transition spd="slow">
    <p:blinds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762000"/>
            <a:ext cx="637794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279" y="2183802"/>
            <a:ext cx="3683659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59" y="3132667"/>
            <a:ext cx="3910579" cy="31309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9018" y="2183802"/>
            <a:ext cx="368062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098" y="3132667"/>
            <a:ext cx="3907541" cy="31309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929733-D749-472D-AC71-930FA616118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49762908"/>
      </p:ext>
    </p:extLst>
  </p:cSld>
  <p:clrMapOvr>
    <a:masterClrMapping/>
  </p:clrMapOvr>
  <p:transition spd="slow">
    <p:blinds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ED1444-1E15-4A9A-B284-AA5F9C2E9EC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20033836"/>
      </p:ext>
    </p:extLst>
  </p:cSld>
  <p:clrMapOvr>
    <a:masterClrMapping/>
  </p:clrMapOvr>
  <p:transition spd="slow">
    <p:blinds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832E29-6B1A-4AA6-BA9C-7064FF9A376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94131525"/>
      </p:ext>
    </p:extLst>
  </p:cSld>
  <p:clrMapOvr>
    <a:masterClrMapping/>
  </p:clrMapOvr>
  <p:transition spd="slow">
    <p:blinds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30861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746760"/>
            <a:ext cx="4663440" cy="5516880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308610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9A3B72-3AEE-405C-93AF-EED1C1C941A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56395024"/>
      </p:ext>
    </p:extLst>
  </p:cSld>
  <p:clrMapOvr>
    <a:masterClrMapping/>
  </p:clrMapOvr>
  <p:transition spd="slow">
    <p:blinds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407573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77524" y="751242"/>
            <a:ext cx="3674234" cy="5512398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407573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A2301E-AD65-49AD-BA40-0A7A31C535D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82795853"/>
      </p:ext>
    </p:extLst>
  </p:cSld>
  <p:clrMapOvr>
    <a:masterClrMapping/>
  </p:clrMapOvr>
  <p:transition spd="slow">
    <p:blinds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69C5B1"/>
            </a:gs>
            <a:gs pos="47000">
              <a:srgbClr val="3DF1A0"/>
            </a:gs>
            <a:gs pos="75000">
              <a:srgbClr val="BFBFBF"/>
            </a:gs>
            <a:gs pos="89999">
              <a:srgbClr val="A6A6A6"/>
            </a:gs>
            <a:gs pos="100000">
              <a:srgbClr val="7F7F7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C1-HD-TOP.png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1700" y="763588"/>
            <a:ext cx="6378575" cy="12938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93725" y="2193925"/>
            <a:ext cx="7956550" cy="407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11913" y="6356350"/>
            <a:ext cx="21383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3725" y="6356350"/>
            <a:ext cx="5681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72250" y="381000"/>
            <a:ext cx="1978025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FFFFFF"/>
                </a:solidFill>
              </a:defRPr>
            </a:lvl1pPr>
          </a:lstStyle>
          <a:p>
            <a:fld id="{24D4DED3-7AEC-40BD-9C7A-50DC64FC0516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52" r:id="rId1"/>
    <p:sldLayoutId id="2147484039" r:id="rId2"/>
    <p:sldLayoutId id="2147484053" r:id="rId3"/>
    <p:sldLayoutId id="2147484040" r:id="rId4"/>
    <p:sldLayoutId id="2147484041" r:id="rId5"/>
    <p:sldLayoutId id="2147484042" r:id="rId6"/>
    <p:sldLayoutId id="2147484043" r:id="rId7"/>
    <p:sldLayoutId id="2147484044" r:id="rId8"/>
    <p:sldLayoutId id="2147484045" r:id="rId9"/>
    <p:sldLayoutId id="2147484046" r:id="rId10"/>
    <p:sldLayoutId id="2147484054" r:id="rId11"/>
    <p:sldLayoutId id="2147484055" r:id="rId12"/>
    <p:sldLayoutId id="2147484056" r:id="rId13"/>
    <p:sldLayoutId id="2147484047" r:id="rId14"/>
    <p:sldLayoutId id="2147484048" r:id="rId15"/>
    <p:sldLayoutId id="2147484049" r:id="rId16"/>
    <p:sldLayoutId id="2147484057" r:id="rId17"/>
    <p:sldLayoutId id="2147484050" r:id="rId18"/>
    <p:sldLayoutId id="2147484051" r:id="rId19"/>
  </p:sldLayoutIdLst>
  <p:transition spd="slow">
    <p:blinds dir="vert"/>
  </p:transition>
  <p:txStyles>
    <p:titleStyle>
      <a:lvl1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kern="1200" cap="all">
          <a:solidFill>
            <a:schemeClr val="tx1"/>
          </a:solidFill>
          <a:latin typeface="+mj-lt"/>
          <a:ea typeface="+mj-ea"/>
          <a:cs typeface="+mj-cs"/>
        </a:defRPr>
      </a:lvl1pPr>
      <a:lvl2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entury Gothic" pitchFamily="34" charset="0"/>
        </a:defRPr>
      </a:lvl2pPr>
      <a:lvl3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entury Gothic" pitchFamily="34" charset="0"/>
        </a:defRPr>
      </a:lvl3pPr>
      <a:lvl4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entury Gothic" pitchFamily="34" charset="0"/>
        </a:defRPr>
      </a:lvl4pPr>
      <a:lvl5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entury Gothic" pitchFamily="34" charset="0"/>
        </a:defRPr>
      </a:lvl5pPr>
      <a:lvl6pPr marL="457200" algn="r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entury Gothic" pitchFamily="34" charset="0"/>
        </a:defRPr>
      </a:lvl6pPr>
      <a:lvl7pPr marL="914400" algn="r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entury Gothic" pitchFamily="34" charset="0"/>
        </a:defRPr>
      </a:lvl7pPr>
      <a:lvl8pPr marL="1371600" algn="r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entury Gothic" pitchFamily="34" charset="0"/>
        </a:defRPr>
      </a:lvl8pPr>
      <a:lvl9pPr marL="1828800" algn="r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entury Gothic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533400"/>
            <a:ext cx="8534400" cy="12192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sz="4400" b="1" dirty="0" smtClean="0">
                <a:solidFill>
                  <a:srgbClr val="660033"/>
                </a:solidFill>
                <a:latin typeface="Franklin Gothic Demi Cond" panose="020B0706030402020204" pitchFamily="34" charset="0"/>
              </a:rPr>
              <a:t>ГОБУЗ «Печенгская Центральная районная больница</a:t>
            </a:r>
            <a:r>
              <a:rPr lang="ru-RU" altLang="ru-RU" sz="4800" b="1" dirty="0" smtClean="0">
                <a:solidFill>
                  <a:srgbClr val="660033"/>
                </a:solidFill>
                <a:latin typeface="Franklin Gothic Demi Cond" panose="020B0706030402020204" pitchFamily="34" charset="0"/>
              </a:rPr>
              <a:t>»</a:t>
            </a:r>
          </a:p>
        </p:txBody>
      </p:sp>
      <p:pic>
        <p:nvPicPr>
          <p:cNvPr id="4099" name="Picture 4" descr="cropped-DSC_0069-5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762000" y="1868487"/>
            <a:ext cx="7772400" cy="35417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8196" name="Text Box 6"/>
          <p:cNvSpPr txBox="1">
            <a:spLocks noChangeArrowheads="1"/>
          </p:cNvSpPr>
          <p:nvPr/>
        </p:nvSpPr>
        <p:spPr bwMode="auto">
          <a:xfrm>
            <a:off x="4403725" y="5522913"/>
            <a:ext cx="42830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762000" y="5638800"/>
            <a:ext cx="7900988" cy="4619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2400" b="1" i="1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Главный врач         	       Светлана Николаевна Яковлева</a:t>
            </a: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7800" y="762000"/>
            <a:ext cx="6378575" cy="1293813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b="1" dirty="0" smtClean="0">
                <a:solidFill>
                  <a:schemeClr val="bg1"/>
                </a:solidFill>
              </a:rPr>
              <a:t>наши Контакты: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7411" name="Содержимое 2"/>
          <p:cNvSpPr>
            <a:spLocks noGrp="1"/>
          </p:cNvSpPr>
          <p:nvPr>
            <p:ph idx="1"/>
          </p:nvPr>
        </p:nvSpPr>
        <p:spPr>
          <a:xfrm>
            <a:off x="593725" y="2193925"/>
            <a:ext cx="8245475" cy="4070350"/>
          </a:xfrm>
        </p:spPr>
        <p:txBody>
          <a:bodyPr/>
          <a:lstStyle/>
          <a:p>
            <a:pPr eaLnBrk="1" hangingPunct="1"/>
            <a:r>
              <a:rPr lang="ru-RU" altLang="ru-RU" sz="3200" b="1" smtClean="0">
                <a:solidFill>
                  <a:schemeClr val="bg1"/>
                </a:solidFill>
              </a:rPr>
              <a:t>Телефоны: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sz="3200" b="1" smtClean="0">
                <a:solidFill>
                  <a:schemeClr val="bg1"/>
                </a:solidFill>
              </a:rPr>
              <a:t>Главный врач - 8-81554-6-24-50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sz="3200" b="1" smtClean="0">
                <a:solidFill>
                  <a:schemeClr val="bg1"/>
                </a:solidFill>
              </a:rPr>
              <a:t>Отдел кадров - 8-81554-3-91-35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sz="3200" b="1" smtClean="0">
                <a:solidFill>
                  <a:schemeClr val="bg1"/>
                </a:solidFill>
              </a:rPr>
              <a:t>Начальник отдела кадров - Паршикова Яна Александровна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sz="3200" b="1" smtClean="0">
                <a:solidFill>
                  <a:schemeClr val="bg1"/>
                </a:solidFill>
              </a:rPr>
              <a:t>8-921-286-54-77 (Whаtsapp, Telegram)</a:t>
            </a:r>
          </a:p>
          <a:p>
            <a:pPr eaLnBrk="1" hangingPunct="1"/>
            <a:r>
              <a:rPr lang="ru-RU" altLang="ru-RU" sz="3200" b="1" smtClean="0">
                <a:solidFill>
                  <a:schemeClr val="bg1"/>
                </a:solidFill>
              </a:rPr>
              <a:t>Электронная почта- crb21@yandex.ru</a:t>
            </a: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763588"/>
            <a:ext cx="8016875" cy="912812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b="1" u="sng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Успехов, уважаемые коллеги!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447800"/>
            <a:ext cx="8001000" cy="4953000"/>
          </a:xfrm>
        </p:spPr>
        <p:txBody>
          <a:bodyPr/>
          <a:lstStyle/>
          <a:p>
            <a:pPr algn="ctr" eaLnBrk="1" hangingPunct="1">
              <a:buFont typeface="Wingdings" panose="05000000000000000000" pitchFamily="2" charset="2"/>
              <a:buNone/>
            </a:pPr>
            <a:r>
              <a:rPr lang="ru-RU" altLang="ru-RU" sz="4400" b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Огромное спасибо за внимание и терпение!</a:t>
            </a:r>
          </a:p>
          <a:p>
            <a:pPr algn="ctr" eaLnBrk="1" hangingPunct="1">
              <a:buFont typeface="Wingdings" panose="05000000000000000000" pitchFamily="2" charset="2"/>
              <a:buNone/>
            </a:pPr>
            <a:endParaRPr lang="ru-RU" altLang="ru-RU" sz="4400" b="1" smtClean="0">
              <a:solidFill>
                <a:srgbClr val="FFFF66"/>
              </a:solidFill>
              <a:latin typeface="Monotype Corsiva" panose="03010101010201010101" pitchFamily="66" charset="0"/>
            </a:endParaRPr>
          </a:p>
          <a:p>
            <a:pPr algn="r" eaLnBrk="1" hangingPunct="1">
              <a:buFont typeface="Wingdings" panose="05000000000000000000" pitchFamily="2" charset="2"/>
              <a:buNone/>
            </a:pPr>
            <a:endParaRPr lang="ru-RU" altLang="ru-RU" sz="1800" b="1" smtClean="0">
              <a:solidFill>
                <a:srgbClr val="FFFF66"/>
              </a:solidFill>
              <a:latin typeface="Monotype Corsiva" panose="03010101010201010101" pitchFamily="66" charset="0"/>
            </a:endParaRPr>
          </a:p>
          <a:p>
            <a:pPr algn="r" eaLnBrk="1" hangingPunct="1">
              <a:buFont typeface="Wingdings" panose="05000000000000000000" pitchFamily="2" charset="2"/>
              <a:buNone/>
            </a:pPr>
            <a:endParaRPr lang="ru-RU" altLang="ru-RU" sz="1800" b="1" smtClean="0">
              <a:solidFill>
                <a:srgbClr val="FFFF66"/>
              </a:solidFill>
              <a:latin typeface="Monotype Corsiva" panose="03010101010201010101" pitchFamily="66" charset="0"/>
            </a:endParaRPr>
          </a:p>
          <a:p>
            <a:pPr algn="r" eaLnBrk="1" hangingPunct="1">
              <a:buFont typeface="Wingdings" panose="05000000000000000000" pitchFamily="2" charset="2"/>
              <a:buNone/>
            </a:pPr>
            <a:endParaRPr lang="ru-RU" altLang="ru-RU" sz="1800" b="1" smtClean="0">
              <a:solidFill>
                <a:srgbClr val="FFFF66"/>
              </a:solidFill>
              <a:latin typeface="Monotype Corsiva" panose="03010101010201010101" pitchFamily="66" charset="0"/>
            </a:endParaRPr>
          </a:p>
          <a:p>
            <a:pPr algn="r" eaLnBrk="1" hangingPunct="1">
              <a:buFont typeface="Wingdings" panose="05000000000000000000" pitchFamily="2" charset="2"/>
              <a:buNone/>
            </a:pPr>
            <a:endParaRPr lang="ru-RU" altLang="ru-RU" sz="1800" b="1" smtClean="0">
              <a:solidFill>
                <a:srgbClr val="FFFF66"/>
              </a:solidFill>
              <a:latin typeface="Monotype Corsiva" panose="03010101010201010101" pitchFamily="66" charset="0"/>
            </a:endParaRPr>
          </a:p>
          <a:p>
            <a:pPr algn="r" eaLnBrk="1" hangingPunct="1">
              <a:buFont typeface="Wingdings" panose="05000000000000000000" pitchFamily="2" charset="2"/>
              <a:buNone/>
            </a:pPr>
            <a:endParaRPr lang="ru-RU" altLang="ru-RU" sz="1800" b="1" smtClean="0">
              <a:solidFill>
                <a:srgbClr val="FFFF66"/>
              </a:solidFill>
              <a:latin typeface="Monotype Corsiva" panose="03010101010201010101" pitchFamily="66" charset="0"/>
            </a:endParaRPr>
          </a:p>
          <a:p>
            <a:pPr algn="r" eaLnBrk="1" hangingPunct="1">
              <a:buFont typeface="Wingdings" panose="05000000000000000000" pitchFamily="2" charset="2"/>
              <a:buNone/>
            </a:pPr>
            <a:endParaRPr lang="ru-RU" altLang="ru-RU" sz="1800" b="1" smtClean="0">
              <a:solidFill>
                <a:srgbClr val="FFFF66"/>
              </a:solidFill>
              <a:latin typeface="Monotype Corsiva" panose="03010101010201010101" pitchFamily="66" charset="0"/>
            </a:endParaRPr>
          </a:p>
          <a:p>
            <a:pPr algn="r" eaLnBrk="1" hangingPunct="1">
              <a:buFont typeface="Wingdings" panose="05000000000000000000" pitchFamily="2" charset="2"/>
              <a:buNone/>
            </a:pPr>
            <a:endParaRPr lang="ru-RU" altLang="ru-RU" sz="7200" b="1" smtClean="0">
              <a:solidFill>
                <a:srgbClr val="C00000"/>
              </a:solidFill>
              <a:latin typeface="Monotype Corsiva" panose="03010101010201010101" pitchFamily="66" charset="0"/>
            </a:endParaRPr>
          </a:p>
          <a:p>
            <a:pPr algn="r" eaLnBrk="1" hangingPunct="1">
              <a:buFont typeface="Wingdings" panose="05000000000000000000" pitchFamily="2" charset="2"/>
              <a:buNone/>
            </a:pPr>
            <a:endParaRPr lang="ru-RU" altLang="ru-RU" sz="1800" b="1" smtClean="0">
              <a:solidFill>
                <a:srgbClr val="FFFF66"/>
              </a:solidFill>
              <a:latin typeface="Monotype Corsiva" panose="03010101010201010101" pitchFamily="66" charset="0"/>
            </a:endParaRPr>
          </a:p>
          <a:p>
            <a:pPr algn="r" eaLnBrk="1" hangingPunct="1">
              <a:buFont typeface="Wingdings" panose="05000000000000000000" pitchFamily="2" charset="2"/>
              <a:buNone/>
            </a:pPr>
            <a:endParaRPr lang="ru-RU" altLang="ru-RU" sz="1800" b="1" smtClean="0">
              <a:solidFill>
                <a:srgbClr val="FFFF66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304800" y="2667000"/>
            <a:ext cx="5791200" cy="386551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152400" y="228600"/>
          <a:ext cx="8839200" cy="6400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0"/>
            <a:ext cx="8077200" cy="1293813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dirty="0" smtClean="0">
                <a:solidFill>
                  <a:srgbClr val="660033"/>
                </a:solidFill>
                <a:latin typeface="Franklin Gothic Medium" panose="020B0603020102020204" pitchFamily="34" charset="0"/>
              </a:rPr>
              <a:t>В структуру Учреждения</a:t>
            </a:r>
            <a:br>
              <a:rPr lang="ru-RU" altLang="ru-RU" dirty="0" smtClean="0">
                <a:solidFill>
                  <a:srgbClr val="660033"/>
                </a:solidFill>
                <a:latin typeface="Franklin Gothic Medium" panose="020B0603020102020204" pitchFamily="34" charset="0"/>
              </a:rPr>
            </a:br>
            <a:r>
              <a:rPr lang="ru-RU" altLang="ru-RU" dirty="0" smtClean="0">
                <a:solidFill>
                  <a:srgbClr val="660033"/>
                </a:solidFill>
                <a:latin typeface="Franklin Gothic Medium" panose="020B0603020102020204" pitchFamily="34" charset="0"/>
              </a:rPr>
              <a:t>также входят</a:t>
            </a:r>
            <a:r>
              <a:rPr lang="ru-RU" altLang="ru-RU" dirty="0" smtClean="0">
                <a:solidFill>
                  <a:srgbClr val="660033"/>
                </a:solidFill>
                <a:latin typeface="Arial" panose="020B0604020202020204" pitchFamily="34" charset="0"/>
              </a:rPr>
              <a:t>:</a:t>
            </a:r>
            <a:endParaRPr lang="ru-RU" altLang="ru-RU" dirty="0" smtClean="0">
              <a:solidFill>
                <a:srgbClr val="660033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2743200"/>
            <a:ext cx="8839200" cy="2667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Clr>
                <a:schemeClr val="bg1"/>
              </a:buClr>
              <a:buFont typeface="Wingdings" pitchFamily="2" charset="2"/>
              <a:buChar char="Ø"/>
              <a:defRPr/>
            </a:pPr>
            <a:r>
              <a:rPr lang="ru-RU" altLang="ru-RU" sz="2800" dirty="0" smtClean="0">
                <a:solidFill>
                  <a:srgbClr val="660033"/>
                </a:solidFill>
                <a:latin typeface="Arial" panose="020B0604020202020204" pitchFamily="34" charset="0"/>
              </a:rPr>
              <a:t> </a:t>
            </a:r>
            <a:r>
              <a:rPr lang="ru-RU" altLang="ru-RU" sz="2800" b="1" dirty="0" smtClean="0">
                <a:solidFill>
                  <a:srgbClr val="660033"/>
                </a:solidFill>
                <a:latin typeface="Arial" panose="020B0604020202020204" pitchFamily="34" charset="0"/>
              </a:rPr>
              <a:t>Амбулатория </a:t>
            </a:r>
            <a:r>
              <a:rPr lang="ru-RU" altLang="ru-RU" sz="2800" b="1" dirty="0" smtClean="0">
                <a:solidFill>
                  <a:srgbClr val="660033"/>
                </a:solidFill>
                <a:latin typeface="Franklin Gothic Medium" panose="020B0603020102020204" pitchFamily="34" charset="0"/>
              </a:rPr>
              <a:t>пгт. Печенг</a:t>
            </a:r>
            <a:r>
              <a:rPr lang="ru-RU" altLang="ru-RU" sz="2800" b="1" dirty="0" smtClean="0">
                <a:solidFill>
                  <a:srgbClr val="660033"/>
                </a:solidFill>
                <a:latin typeface="Arial" panose="020B0604020202020204" pitchFamily="34" charset="0"/>
              </a:rPr>
              <a:t>а</a:t>
            </a:r>
          </a:p>
          <a:p>
            <a:pPr eaLnBrk="1" fontAlgn="auto" hangingPunct="1">
              <a:spcAft>
                <a:spcPts val="0"/>
              </a:spcAft>
              <a:buClr>
                <a:schemeClr val="bg1"/>
              </a:buClr>
              <a:buFont typeface="Wingdings" pitchFamily="2" charset="2"/>
              <a:buChar char="Ø"/>
              <a:defRPr/>
            </a:pPr>
            <a:r>
              <a:rPr lang="ru-RU" altLang="ru-RU" sz="2800" b="1" dirty="0" smtClean="0">
                <a:solidFill>
                  <a:srgbClr val="660033"/>
                </a:solidFill>
                <a:latin typeface="Arial" panose="020B0604020202020204" pitchFamily="34" charset="0"/>
              </a:rPr>
              <a:t> Кабинет врача общей практики п. </a:t>
            </a:r>
            <a:r>
              <a:rPr lang="ru-RU" altLang="ru-RU" sz="2800" b="1" dirty="0" smtClean="0">
                <a:solidFill>
                  <a:srgbClr val="660033"/>
                </a:solidFill>
                <a:latin typeface="Franklin Gothic Medium" panose="020B0603020102020204" pitchFamily="34" charset="0"/>
              </a:rPr>
              <a:t>Спутник</a:t>
            </a:r>
            <a:endParaRPr lang="ru-RU" altLang="ru-RU" sz="2800" b="1" dirty="0" smtClean="0">
              <a:solidFill>
                <a:srgbClr val="660033"/>
              </a:solidFill>
              <a:latin typeface="Arial" panose="020B0604020202020204" pitchFamily="34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bg1"/>
              </a:buClr>
              <a:buFont typeface="Wingdings" pitchFamily="2" charset="2"/>
              <a:buChar char="Ø"/>
              <a:defRPr/>
            </a:pPr>
            <a:r>
              <a:rPr lang="ru-RU" altLang="ru-RU" sz="2800" b="1" dirty="0" smtClean="0">
                <a:solidFill>
                  <a:srgbClr val="660033"/>
                </a:solidFill>
                <a:latin typeface="Arial" panose="020B0604020202020204" pitchFamily="34" charset="0"/>
              </a:rPr>
              <a:t> Кабинет фельдшера п.</a:t>
            </a:r>
            <a:r>
              <a:rPr lang="en-US" altLang="ru-RU" sz="2800" b="1" dirty="0" smtClean="0">
                <a:solidFill>
                  <a:srgbClr val="660033"/>
                </a:solidFill>
                <a:latin typeface="Arial" panose="020B0604020202020204" pitchFamily="34" charset="0"/>
              </a:rPr>
              <a:t> </a:t>
            </a:r>
            <a:r>
              <a:rPr lang="ru-RU" altLang="ru-RU" sz="2800" b="1" dirty="0" err="1" smtClean="0">
                <a:solidFill>
                  <a:srgbClr val="660033"/>
                </a:solidFill>
                <a:latin typeface="Arial" panose="020B0604020202020204" pitchFamily="34" charset="0"/>
              </a:rPr>
              <a:t>Лиинахамари</a:t>
            </a:r>
            <a:endParaRPr lang="ru-RU" altLang="ru-RU" sz="2800" b="1" dirty="0" smtClean="0">
              <a:solidFill>
                <a:srgbClr val="660033"/>
              </a:solidFill>
              <a:latin typeface="Arial" panose="020B0604020202020204" pitchFamily="34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bg1"/>
              </a:buClr>
              <a:buFont typeface="Wingdings" pitchFamily="2" charset="2"/>
              <a:buChar char="Ø"/>
              <a:defRPr/>
            </a:pPr>
            <a:r>
              <a:rPr lang="ru-RU" altLang="ru-RU" sz="2800" b="1" dirty="0" smtClean="0">
                <a:solidFill>
                  <a:srgbClr val="660033"/>
                </a:solidFill>
                <a:latin typeface="Arial" panose="020B0604020202020204" pitchFamily="34" charset="0"/>
              </a:rPr>
              <a:t> Фельдшерско-акушерский пункт</a:t>
            </a:r>
            <a:r>
              <a:rPr lang="ru-RU" altLang="ru-RU" sz="2800" b="1" dirty="0" smtClean="0">
                <a:solidFill>
                  <a:srgbClr val="660033"/>
                </a:solidFill>
                <a:latin typeface="Franklin Gothic Medium" panose="020B0603020102020204" pitchFamily="34" charset="0"/>
              </a:rPr>
              <a:t> п. </a:t>
            </a:r>
            <a:r>
              <a:rPr lang="ru-RU" altLang="ru-RU" sz="2800" b="1" dirty="0" err="1" smtClean="0">
                <a:solidFill>
                  <a:srgbClr val="660033"/>
                </a:solidFill>
                <a:latin typeface="Franklin Gothic Medium" panose="020B0603020102020204" pitchFamily="34" charset="0"/>
              </a:rPr>
              <a:t>Корзуново</a:t>
            </a:r>
            <a:endParaRPr lang="ru-RU" altLang="ru-RU" sz="2800" b="1" dirty="0" smtClean="0">
              <a:solidFill>
                <a:srgbClr val="660033"/>
              </a:solidFill>
              <a:latin typeface="Franklin Gothic Medium" panose="020B0603020102020204" pitchFamily="34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bg1"/>
              </a:buClr>
              <a:buFont typeface="Wingdings" pitchFamily="2" charset="2"/>
              <a:buChar char="Ø"/>
              <a:defRPr/>
            </a:pPr>
            <a:r>
              <a:rPr lang="ru-RU" altLang="ru-RU" sz="2800" b="1" dirty="0" smtClean="0">
                <a:solidFill>
                  <a:srgbClr val="660033"/>
                </a:solidFill>
                <a:latin typeface="Arial" panose="020B0604020202020204" pitchFamily="34" charset="0"/>
              </a:rPr>
              <a:t> Фельдшерско-акушерский пункт</a:t>
            </a:r>
            <a:r>
              <a:rPr lang="ru-RU" altLang="ru-RU" sz="2800" b="1" dirty="0" smtClean="0">
                <a:solidFill>
                  <a:srgbClr val="660033"/>
                </a:solidFill>
                <a:latin typeface="Franklin Gothic Medium" panose="020B0603020102020204" pitchFamily="34" charset="0"/>
              </a:rPr>
              <a:t> п. </a:t>
            </a:r>
            <a:r>
              <a:rPr lang="ru-RU" altLang="ru-RU" sz="2800" b="1" dirty="0" err="1" smtClean="0">
                <a:solidFill>
                  <a:srgbClr val="660033"/>
                </a:solidFill>
                <a:latin typeface="Franklin Gothic Medium" panose="020B0603020102020204" pitchFamily="34" charset="0"/>
              </a:rPr>
              <a:t>Раякоски</a:t>
            </a:r>
            <a:endParaRPr lang="ru-RU" altLang="ru-RU" sz="2800" b="1" dirty="0" smtClean="0">
              <a:solidFill>
                <a:srgbClr val="660033"/>
              </a:solidFill>
              <a:latin typeface="Franklin Gothic Medium" panose="020B0603020102020204" pitchFamily="34" charset="0"/>
            </a:endParaRPr>
          </a:p>
          <a:p>
            <a:pPr algn="ctr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ru-RU" altLang="ru-RU" sz="2800" dirty="0" smtClean="0">
              <a:solidFill>
                <a:schemeClr val="accent1">
                  <a:lumMod val="50000"/>
                </a:schemeClr>
              </a:solidFill>
              <a:latin typeface="Franklin Gothic Medium" panose="020B0603020102020204" pitchFamily="34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ru-RU" altLang="ru-RU" sz="2800" dirty="0" smtClean="0">
              <a:solidFill>
                <a:schemeClr val="folHlink"/>
              </a:solidFill>
              <a:latin typeface="Franklin Gothic Medium" panose="020B0603020102020204" pitchFamily="34" charset="0"/>
            </a:endParaRP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8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rgbClr val="660033"/>
                </a:solidFill>
              </a:rPr>
              <a:t>ОРГАНИЗАЦИИ, помогающие населению Печенгского ОКРУГА вести здоровый образ жизни</a:t>
            </a:r>
          </a:p>
        </p:txBody>
      </p:sp>
      <p:pic>
        <p:nvPicPr>
          <p:cNvPr id="7171" name="Picture 9" descr="htj3o1IIhBc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/>
          </a:blip>
          <a:srcRect/>
          <a:stretch>
            <a:fillRect/>
          </a:stretch>
        </p:blipFill>
        <p:spPr>
          <a:xfrm>
            <a:off x="552450" y="1662469"/>
            <a:ext cx="3124200" cy="15414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  <p:sp>
        <p:nvSpPr>
          <p:cNvPr id="11268" name="Rectangle 13"/>
          <p:cNvSpPr>
            <a:spLocks noGrp="1" noChangeArrowheads="1"/>
          </p:cNvSpPr>
          <p:nvPr>
            <p:ph type="body" sz="half" idx="3"/>
          </p:nvPr>
        </p:nvSpPr>
        <p:spPr/>
        <p:txBody>
          <a:bodyPr/>
          <a:lstStyle/>
          <a:p>
            <a:pPr eaLnBrk="1" hangingPunct="1"/>
            <a:endParaRPr lang="ru-RU" altLang="ru-RU" sz="1600" smtClean="0"/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ru-RU" altLang="ru-RU" sz="1600" b="1" smtClean="0">
                <a:solidFill>
                  <a:schemeClr val="bg1"/>
                </a:solidFill>
              </a:rPr>
              <a:t>ДС «Металлург» в пгт. Никель, в котором находится бассейн, тренажерный зал «Сопки», секция футбола).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ru-RU" altLang="ru-RU" sz="1600" b="1" smtClean="0">
                <a:solidFill>
                  <a:schemeClr val="bg1"/>
                </a:solidFill>
              </a:rPr>
              <a:t>Спортивная школа в пгт. Никель (бокс, восточные единоборства).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ru-RU" altLang="ru-RU" sz="1600" b="1" smtClean="0">
                <a:solidFill>
                  <a:schemeClr val="bg1"/>
                </a:solidFill>
              </a:rPr>
              <a:t>Крытый хоккейный корт/каток в   г. Заполярный.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ru-RU" altLang="ru-RU" sz="1600" b="1" smtClean="0">
                <a:solidFill>
                  <a:schemeClr val="bg1"/>
                </a:solidFill>
              </a:rPr>
              <a:t>ДС «Строитель» г. Заполярный, в котором находятся секция бокса, тренажерный зал «Сопки», теннис, баскетбол, футбол.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ru-RU" altLang="ru-RU" sz="1600" b="1" smtClean="0">
                <a:solidFill>
                  <a:schemeClr val="bg1"/>
                </a:solidFill>
              </a:rPr>
              <a:t>Спортивная школа г. Заполярный (кобудо, дзюдо).</a:t>
            </a:r>
          </a:p>
          <a:p>
            <a:pPr eaLnBrk="1" hangingPunct="1"/>
            <a:endParaRPr lang="ru-RU" altLang="ru-RU" sz="1600" smtClean="0">
              <a:solidFill>
                <a:srgbClr val="FFFF66"/>
              </a:solidFill>
            </a:endParaRPr>
          </a:p>
          <a:p>
            <a:pPr eaLnBrk="1" hangingPunct="1"/>
            <a:endParaRPr lang="ru-RU" altLang="ru-RU" sz="1600" smtClean="0"/>
          </a:p>
        </p:txBody>
      </p:sp>
      <p:pic>
        <p:nvPicPr>
          <p:cNvPr id="7174" name="Picture 11" descr="nXaRN-9xiI0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>
            <a:extLst/>
          </a:blip>
          <a:srcRect/>
          <a:stretch>
            <a:fillRect/>
          </a:stretch>
        </p:blipFill>
        <p:spPr>
          <a:xfrm>
            <a:off x="230188" y="3276600"/>
            <a:ext cx="1636712" cy="15257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  <p:sp>
        <p:nvSpPr>
          <p:cNvPr id="231438" name="Rectangle 1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114800" y="5943600"/>
            <a:ext cx="4724400" cy="187325"/>
          </a:xfrm>
        </p:spPr>
        <p:txBody>
          <a:bodyPr rtlCol="0">
            <a:normAutofit fontScale="70000" lnSpcReduction="20000"/>
          </a:bodyPr>
          <a:lstStyle/>
          <a:p>
            <a:pPr marL="1828800" lvl="4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12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ru-RU" sz="180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271" name="Rectangle 14"/>
          <p:cNvSpPr txBox="1">
            <a:spLocks noChangeArrowheads="1"/>
          </p:cNvSpPr>
          <p:nvPr/>
        </p:nvSpPr>
        <p:spPr bwMode="auto">
          <a:xfrm>
            <a:off x="4038600" y="1600200"/>
            <a:ext cx="47244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ru-RU" altLang="ru-RU">
              <a:latin typeface="Century Gothic" panose="020B0502020202020204" pitchFamily="34" charset="0"/>
            </a:endParaRPr>
          </a:p>
          <a:p>
            <a:pPr lvl="4" ea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endParaRPr lang="ru-RU" altLang="ru-RU" sz="1200">
              <a:latin typeface="Century Gothic" panose="020B0502020202020204" pitchFamily="34" charset="0"/>
            </a:endParaRPr>
          </a:p>
        </p:txBody>
      </p:sp>
      <p:pic>
        <p:nvPicPr>
          <p:cNvPr id="14346" name="Picture 10" descr="C:\Users\lisnyak\Desktop\0502_03022020_img_5829_bassey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0" y="3352800"/>
            <a:ext cx="2022046" cy="1371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347" name="Picture 11" descr="C:\Users\lisnyak\Desktop\1_e7e000f8acef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14400" y="4876801"/>
            <a:ext cx="2438400" cy="15829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864475" cy="1447800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b="1" dirty="0" smtClean="0">
                <a:solidFill>
                  <a:schemeClr val="bg1"/>
                </a:solidFill>
                <a:latin typeface="Arial Narrow" pitchFamily="34" charset="0"/>
              </a:rPr>
              <a:t>Государственные меры социальной поддержки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606425" y="1600200"/>
            <a:ext cx="8004175" cy="4953000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ru-RU" sz="28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Ø"/>
              <a:defRPr/>
            </a:pPr>
            <a:r>
              <a:rPr lang="ru-RU" sz="2600" b="1" kern="0" dirty="0" smtClean="0">
                <a:solidFill>
                  <a:srgbClr val="660033"/>
                </a:solidFill>
                <a:latin typeface="Arial Narrow" pitchFamily="34" charset="0"/>
              </a:rPr>
              <a:t> Шесть должностных окладов выпускникам при трудоустройстве и ежемесячная 20% надбавка к должностному окладу в течение первых трех лет.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Ø"/>
              <a:defRPr/>
            </a:pPr>
            <a:r>
              <a:rPr lang="ru-RU" sz="2600" b="1" dirty="0" smtClean="0">
                <a:solidFill>
                  <a:srgbClr val="660033"/>
                </a:solidFill>
                <a:latin typeface="Arial Narrow" pitchFamily="34" charset="0"/>
              </a:rPr>
              <a:t> Ежегодная разовая выплата в размере 40% от должностного оклада.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Ø"/>
              <a:defRPr/>
            </a:pPr>
            <a:r>
              <a:rPr lang="ru-RU" sz="2600" b="1" dirty="0" smtClean="0">
                <a:solidFill>
                  <a:srgbClr val="660033"/>
                </a:solidFill>
                <a:latin typeface="Arial Narrow" pitchFamily="34" charset="0"/>
              </a:rPr>
              <a:t> Разовая выплата 60%</a:t>
            </a:r>
            <a:r>
              <a:rPr lang="en-US" sz="2600" b="1" dirty="0" smtClean="0">
                <a:solidFill>
                  <a:srgbClr val="660033"/>
                </a:solidFill>
                <a:latin typeface="Arial Narrow" pitchFamily="34" charset="0"/>
              </a:rPr>
              <a:t> </a:t>
            </a:r>
            <a:r>
              <a:rPr lang="ru-RU" sz="2600" b="1" dirty="0" smtClean="0">
                <a:solidFill>
                  <a:srgbClr val="660033"/>
                </a:solidFill>
                <a:latin typeface="Arial Narrow" pitchFamily="34" charset="0"/>
              </a:rPr>
              <a:t>от должностного оклада к отпуску.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Ø"/>
              <a:defRPr/>
            </a:pPr>
            <a:r>
              <a:rPr lang="ru-RU" sz="2600" b="1" dirty="0" smtClean="0">
                <a:solidFill>
                  <a:srgbClr val="660033"/>
                </a:solidFill>
                <a:latin typeface="Arial Narrow" pitchFamily="34" charset="0"/>
              </a:rPr>
              <a:t> Ежемесячная 25% надбавка к должностному окладу за работу в сельской местности.</a:t>
            </a:r>
          </a:p>
          <a:p>
            <a:pPr algn="just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Ø"/>
              <a:defRPr/>
            </a:pPr>
            <a:r>
              <a:rPr lang="ru-RU" sz="2600" b="1" dirty="0" smtClean="0">
                <a:solidFill>
                  <a:srgbClr val="660033"/>
                </a:solidFill>
                <a:latin typeface="Arial Narrow" pitchFamily="34" charset="0"/>
              </a:rPr>
              <a:t> Ежемесячные денежные выплаты на оплату жилого помещения и коммунальных услуг, проживающим и работающим в сельских населенных пунктах, поселках городского типа.</a:t>
            </a:r>
            <a:endParaRPr lang="ru-RU" sz="2600" b="1" dirty="0" smtClean="0">
              <a:solidFill>
                <a:schemeClr val="accent1">
                  <a:lumMod val="50000"/>
                </a:schemeClr>
              </a:solidFill>
              <a:latin typeface="Arial Narrow" pitchFamily="34" charset="0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ru-RU" sz="28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just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folHlink"/>
              </a:buClr>
              <a:buFont typeface="Wingdings" panose="05000000000000000000" pitchFamily="2" charset="2"/>
              <a:buChar char="Ø"/>
              <a:defRPr/>
            </a:pPr>
            <a:endParaRPr lang="ru-RU" sz="24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just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folHlink"/>
              </a:buClr>
              <a:buFont typeface="Wingdings" panose="05000000000000000000" pitchFamily="2" charset="2"/>
              <a:buChar char="Ø"/>
              <a:defRPr/>
            </a:pPr>
            <a:endParaRPr lang="ru-RU" sz="24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just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folHlink"/>
              </a:buClr>
              <a:buFont typeface="Wingdings" panose="05000000000000000000" pitchFamily="2" charset="2"/>
              <a:buChar char="ь"/>
              <a:defRPr/>
            </a:pPr>
            <a:endParaRPr lang="ru-RU" dirty="0" smtClean="0">
              <a:solidFill>
                <a:srgbClr val="FFFF66"/>
              </a:solidFill>
            </a:endParaRPr>
          </a:p>
          <a:p>
            <a:pPr algn="just" eaLnBrk="1" fontAlgn="auto" hangingPunct="1">
              <a:lnSpc>
                <a:spcPct val="80000"/>
              </a:lnSpc>
              <a:spcAft>
                <a:spcPts val="0"/>
              </a:spcAft>
              <a:buFontTx/>
              <a:buChar char="•"/>
              <a:defRPr/>
            </a:pPr>
            <a:endParaRPr lang="ru-RU" dirty="0" smtClean="0">
              <a:solidFill>
                <a:srgbClr val="FFFF66"/>
              </a:solidFill>
            </a:endParaRPr>
          </a:p>
          <a:p>
            <a:pPr algn="ctr" eaLnBrk="1" fontAlgn="auto" hangingPunct="1">
              <a:lnSpc>
                <a:spcPct val="80000"/>
              </a:lnSpc>
              <a:spcAft>
                <a:spcPts val="0"/>
              </a:spcAft>
              <a:buFontTx/>
              <a:buChar char="•"/>
              <a:defRPr/>
            </a:pPr>
            <a:endParaRPr lang="ru-RU" dirty="0" smtClean="0"/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458200" cy="1143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bg1"/>
                </a:solidFill>
                <a:latin typeface="Franklin Gothic Medium" pitchFamily="34" charset="0"/>
              </a:rPr>
              <a:t>Мы предлагаем Вам дополнительные меры поддержки</a:t>
            </a:r>
            <a:endParaRPr lang="ru-RU" dirty="0" smtClean="0">
              <a:solidFill>
                <a:schemeClr val="bg1"/>
              </a:solidFill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600200"/>
            <a:ext cx="8534400" cy="4800600"/>
          </a:xfrm>
        </p:spPr>
        <p:txBody>
          <a:bodyPr/>
          <a:lstStyle/>
          <a:p>
            <a:pPr algn="ctr" eaLnBrk="1" hangingPunct="1">
              <a:buClr>
                <a:schemeClr val="bg1"/>
              </a:buClr>
              <a:buFont typeface="Arial" panose="020B0604020202020204" pitchFamily="34" charset="0"/>
              <a:buNone/>
            </a:pPr>
            <a:endParaRPr lang="ru-RU" altLang="ru-RU" b="1" u="sng" smtClean="0">
              <a:solidFill>
                <a:srgbClr val="660033"/>
              </a:solidFill>
              <a:latin typeface="Arial Narrow" panose="020B0606020202030204" pitchFamily="34" charset="0"/>
            </a:endParaRPr>
          </a:p>
          <a:p>
            <a:pPr algn="ctr" eaLnBrk="1" hangingPunct="1">
              <a:buClr>
                <a:schemeClr val="bg1"/>
              </a:buClr>
              <a:buFont typeface="Arial" panose="020B0604020202020204" pitchFamily="34" charset="0"/>
              <a:buNone/>
            </a:pPr>
            <a:r>
              <a:rPr lang="ru-RU" altLang="ru-RU" b="1" u="sng" smtClean="0">
                <a:solidFill>
                  <a:srgbClr val="660033"/>
                </a:solidFill>
                <a:latin typeface="Arial Narrow" panose="020B0606020202030204" pitchFamily="34" charset="0"/>
              </a:rPr>
              <a:t>При заключении трудового договора:</a:t>
            </a:r>
            <a:r>
              <a:rPr lang="ru-RU" altLang="ru-RU" b="1" smtClean="0">
                <a:solidFill>
                  <a:srgbClr val="660033"/>
                </a:solidFill>
                <a:latin typeface="Arial Narrow" panose="020B0606020202030204" pitchFamily="34" charset="0"/>
              </a:rPr>
              <a:t> </a:t>
            </a:r>
          </a:p>
          <a:p>
            <a:pPr algn="ctr" eaLnBrk="1" hangingPunct="1">
              <a:buClr>
                <a:schemeClr val="bg1"/>
              </a:buClr>
              <a:buFont typeface="Arial" panose="020B0604020202020204" pitchFamily="34" charset="0"/>
              <a:buNone/>
            </a:pPr>
            <a:endParaRPr lang="ru-RU" altLang="ru-RU" b="1" smtClean="0">
              <a:solidFill>
                <a:srgbClr val="660033"/>
              </a:solidFill>
              <a:latin typeface="Arial Narrow" panose="020B0606020202030204" pitchFamily="34" charset="0"/>
            </a:endParaRPr>
          </a:p>
          <a:p>
            <a:pPr algn="ctr" eaLnBrk="1" hangingPunct="1"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ru-RU" altLang="ru-RU" b="1" smtClean="0">
                <a:solidFill>
                  <a:srgbClr val="660033"/>
                </a:solidFill>
                <a:latin typeface="Arial Narrow" panose="020B0606020202030204" pitchFamily="34" charset="0"/>
              </a:rPr>
              <a:t>Предоставление жилья (двухкомнатная квартира)</a:t>
            </a:r>
            <a:endParaRPr lang="en-US" altLang="ru-RU" b="1" smtClean="0">
              <a:solidFill>
                <a:srgbClr val="660033"/>
              </a:solidFill>
              <a:latin typeface="Arial Narrow" panose="020B0606020202030204" pitchFamily="34" charset="0"/>
            </a:endParaRPr>
          </a:p>
          <a:p>
            <a:pPr algn="ctr" eaLnBrk="1" hangingPunct="1">
              <a:buClr>
                <a:schemeClr val="bg1"/>
              </a:buClr>
              <a:buFont typeface="Arial" panose="020B0604020202020204" pitchFamily="34" charset="0"/>
              <a:buNone/>
            </a:pPr>
            <a:r>
              <a:rPr lang="ru-RU" altLang="ru-RU" b="1" smtClean="0">
                <a:solidFill>
                  <a:srgbClr val="660033"/>
                </a:solidFill>
                <a:latin typeface="Arial Narrow" panose="020B0606020202030204" pitchFamily="34" charset="0"/>
              </a:rPr>
              <a:t>или</a:t>
            </a:r>
            <a:endParaRPr lang="en-US" altLang="ru-RU" b="1" smtClean="0">
              <a:solidFill>
                <a:srgbClr val="660033"/>
              </a:solidFill>
              <a:latin typeface="Arial Narrow" panose="020B0606020202030204" pitchFamily="34" charset="0"/>
            </a:endParaRPr>
          </a:p>
          <a:p>
            <a:pPr algn="ctr" eaLnBrk="1" hangingPunct="1"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ru-RU" altLang="ru-RU" b="1" smtClean="0">
                <a:solidFill>
                  <a:srgbClr val="660033"/>
                </a:solidFill>
                <a:latin typeface="Arial Narrow" panose="020B0606020202030204" pitchFamily="34" charset="0"/>
              </a:rPr>
              <a:t>Компенсационная выплата по возмещению стоимости аренды жилого помещения – 15 тыс. рублей.</a:t>
            </a:r>
          </a:p>
          <a:p>
            <a:pPr algn="ctr" eaLnBrk="1" hangingPunct="1">
              <a:buClr>
                <a:srgbClr val="FF3300"/>
              </a:buClr>
              <a:buFont typeface="Wingdings" panose="05000000000000000000" pitchFamily="2" charset="2"/>
              <a:buChar char="Ш"/>
            </a:pPr>
            <a:endParaRPr lang="ru-RU" altLang="ru-RU" smtClean="0">
              <a:solidFill>
                <a:schemeClr val="folHlink"/>
              </a:solidFill>
              <a:latin typeface="Franklin Gothic Book" panose="020B0503020102020204" pitchFamily="34" charset="0"/>
            </a:endParaRPr>
          </a:p>
          <a:p>
            <a:pPr algn="ctr" eaLnBrk="1" hangingPunct="1">
              <a:buClr>
                <a:schemeClr val="folHlink"/>
              </a:buClr>
              <a:buFont typeface="Wingdings" panose="05000000000000000000" pitchFamily="2" charset="2"/>
              <a:buNone/>
            </a:pPr>
            <a:endParaRPr lang="ru-RU" altLang="ru-RU" sz="4800" b="1" smtClean="0">
              <a:latin typeface="Franklin Gothic Book" panose="020B0503020102020204" pitchFamily="34" charset="0"/>
            </a:endParaRP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533400"/>
            <a:ext cx="8229600" cy="14478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b="1" dirty="0" smtClean="0">
                <a:solidFill>
                  <a:srgbClr val="002060"/>
                </a:solidFill>
                <a:latin typeface="Franklin Gothic Medium" panose="020B0603020102020204" pitchFamily="34" charset="0"/>
              </a:rPr>
              <a:t>Вакансии фельдшеров </a:t>
            </a:r>
            <a:br>
              <a:rPr lang="ru-RU" altLang="ru-RU" b="1" dirty="0" smtClean="0">
                <a:solidFill>
                  <a:srgbClr val="002060"/>
                </a:solidFill>
                <a:latin typeface="Franklin Gothic Medium" panose="020B0603020102020204" pitchFamily="34" charset="0"/>
              </a:rPr>
            </a:br>
            <a:r>
              <a:rPr lang="ru-RU" altLang="ru-RU" b="1" dirty="0" smtClean="0">
                <a:solidFill>
                  <a:srgbClr val="002060"/>
                </a:solidFill>
                <a:latin typeface="Franklin Gothic Medium" panose="020B0603020102020204" pitchFamily="34" charset="0"/>
              </a:rPr>
              <a:t>в ГОБУЗ «Печенгская ЦРБ»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0" y="1143000"/>
            <a:ext cx="9144000" cy="5410200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ru-RU" altLang="ru-RU" sz="2400" b="1" u="sng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bg1"/>
              </a:buClr>
              <a:buFont typeface="Arial" charset="0"/>
              <a:buNone/>
              <a:defRPr/>
            </a:pPr>
            <a:endParaRPr lang="ru-RU" altLang="ru-RU" sz="2400" b="1" dirty="0" smtClean="0">
              <a:solidFill>
                <a:srgbClr val="660033"/>
              </a:solidFill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bg1"/>
              </a:buClr>
              <a:buFont typeface="Wingdings" pitchFamily="2" charset="2"/>
              <a:buChar char="Ø"/>
              <a:defRPr/>
            </a:pP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Амбулатория </a:t>
            </a:r>
            <a:r>
              <a:rPr lang="ru-RU" sz="2400" b="1" dirty="0" err="1" smtClean="0">
                <a:solidFill>
                  <a:schemeClr val="accent6">
                    <a:lumMod val="50000"/>
                  </a:schemeClr>
                </a:solidFill>
              </a:rPr>
              <a:t>пгт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 Печенга  - фельдшер (ведущий самостоятельный прием) 		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</a:rPr>
              <a:t>47 000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руб.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bg1"/>
              </a:buClr>
              <a:buFont typeface="Arial" charset="0"/>
              <a:buNone/>
              <a:defRPr/>
            </a:pPr>
            <a:endParaRPr lang="ru-RU" sz="2400" b="1" u="sng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bg1"/>
              </a:buClr>
              <a:buFont typeface="Wingdings" pitchFamily="2" charset="2"/>
              <a:buChar char="Ø"/>
              <a:defRPr/>
            </a:pP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Фельдшер отделения 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</a:rPr>
              <a:t>предсменных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 и 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</a:rPr>
              <a:t>предрейсовых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 медицинских осмотров (здравпункт АО «Кольская ГМК)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bg1"/>
              </a:buClr>
              <a:buFont typeface="Arial" charset="0"/>
              <a:buNone/>
              <a:defRPr/>
            </a:pP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							45 000 руб.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bg1"/>
              </a:buClr>
              <a:buFont typeface="Wingdings" pitchFamily="2" charset="2"/>
              <a:buChar char="Ø"/>
              <a:defRPr/>
            </a:pP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Фельдшер по обслуживанию детей в школе 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</a:rPr>
              <a:t>пгт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 Никель</a:t>
            </a:r>
          </a:p>
          <a:p>
            <a:pPr lvl="4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bg1"/>
              </a:buClr>
              <a:buFont typeface="Arial" charset="0"/>
              <a:buNone/>
              <a:defRPr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						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bg1"/>
              </a:buClr>
              <a:buFont typeface="Arial" charset="0"/>
              <a:buNone/>
              <a:defRPr/>
            </a:pP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							40 000 руб.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bg1"/>
              </a:buClr>
              <a:buFont typeface="Wingdings" pitchFamily="2" charset="2"/>
              <a:buChar char="Ø"/>
              <a:defRPr/>
            </a:pP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Фельдшер по обслуживанию детей в школе г.Заполярный</a:t>
            </a:r>
            <a:endParaRPr lang="ru-RU" sz="2400" b="1" u="sng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bg1"/>
              </a:buClr>
              <a:buFont typeface="Arial" charset="0"/>
              <a:buNone/>
              <a:defRPr/>
            </a:pPr>
            <a:r>
              <a:rPr lang="ru-RU" altLang="ru-RU" sz="2400" b="1" dirty="0" smtClean="0">
                <a:solidFill>
                  <a:schemeClr val="accent6">
                    <a:lumMod val="75000"/>
                  </a:schemeClr>
                </a:solidFill>
              </a:rPr>
              <a:t>							40 000 руб.		</a:t>
            </a:r>
            <a:endParaRPr lang="ru-RU" altLang="ru-RU" b="1" u="sng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bg1"/>
              </a:buClr>
              <a:buFont typeface="Wingdings" pitchFamily="2" charset="2"/>
              <a:buChar char="Ø"/>
              <a:defRPr/>
            </a:pPr>
            <a:endParaRPr lang="ru-RU" altLang="ru-RU" sz="2400" b="1" dirty="0" smtClean="0">
              <a:solidFill>
                <a:srgbClr val="660033"/>
              </a:solidFill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folHlink"/>
              </a:buClr>
              <a:buFont typeface="Wingdings" panose="05000000000000000000" pitchFamily="2" charset="2"/>
              <a:buChar char="þ"/>
              <a:defRPr/>
            </a:pPr>
            <a:endParaRPr lang="ru-RU" altLang="ru-RU" sz="2400" u="sng" dirty="0" smtClean="0">
              <a:solidFill>
                <a:srgbClr val="660033"/>
              </a:solidFill>
            </a:endParaRPr>
          </a:p>
          <a:p>
            <a:pPr algn="ctr"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ru-RU" altLang="ru-RU" sz="2400" dirty="0" smtClean="0">
              <a:solidFill>
                <a:srgbClr val="FFFF66"/>
              </a:solidFill>
            </a:endParaRPr>
          </a:p>
          <a:p>
            <a:pPr algn="ctr"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ru-RU" altLang="ru-RU" sz="2400" dirty="0" smtClean="0">
              <a:solidFill>
                <a:srgbClr val="FFFF66"/>
              </a:solidFill>
            </a:endParaRPr>
          </a:p>
          <a:p>
            <a:pPr algn="ctr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folHlink"/>
              </a:buClr>
              <a:buFont typeface="Wingdings" panose="05000000000000000000" pitchFamily="2" charset="2"/>
              <a:buChar char="þ"/>
              <a:defRPr/>
            </a:pPr>
            <a:endParaRPr lang="ru-RU" altLang="ru-RU" sz="2400" dirty="0" smtClean="0">
              <a:solidFill>
                <a:srgbClr val="FFFF66"/>
              </a:solidFill>
            </a:endParaRPr>
          </a:p>
          <a:p>
            <a:pPr algn="ctr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folHlink"/>
              </a:buClr>
              <a:buFont typeface="Wingdings" panose="05000000000000000000" pitchFamily="2" charset="2"/>
              <a:buChar char="þ"/>
              <a:defRPr/>
            </a:pPr>
            <a:endParaRPr lang="ru-RU" altLang="ru-RU" sz="2400" dirty="0" smtClean="0">
              <a:solidFill>
                <a:srgbClr val="FFFF66"/>
              </a:solidFill>
            </a:endParaRP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382000" cy="1143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b="1" dirty="0" smtClean="0">
                <a:solidFill>
                  <a:srgbClr val="002060"/>
                </a:solidFill>
                <a:latin typeface="Franklin Gothic Medium" panose="020B0603020102020204" pitchFamily="34" charset="0"/>
              </a:rPr>
              <a:t/>
            </a:r>
            <a:br>
              <a:rPr lang="ru-RU" altLang="ru-RU" b="1" dirty="0" smtClean="0">
                <a:solidFill>
                  <a:srgbClr val="002060"/>
                </a:solidFill>
                <a:latin typeface="Franklin Gothic Medium" panose="020B0603020102020204" pitchFamily="34" charset="0"/>
              </a:rPr>
            </a:br>
            <a:r>
              <a:rPr lang="ru-RU" altLang="ru-RU" b="1" dirty="0" smtClean="0">
                <a:solidFill>
                  <a:srgbClr val="002060"/>
                </a:solidFill>
                <a:latin typeface="Franklin Gothic Medium" panose="020B0603020102020204" pitchFamily="34" charset="0"/>
              </a:rPr>
              <a:t>Вакансии акушерок </a:t>
            </a:r>
            <a:br>
              <a:rPr lang="ru-RU" altLang="ru-RU" b="1" dirty="0" smtClean="0">
                <a:solidFill>
                  <a:srgbClr val="002060"/>
                </a:solidFill>
                <a:latin typeface="Franklin Gothic Medium" panose="020B0603020102020204" pitchFamily="34" charset="0"/>
              </a:rPr>
            </a:br>
            <a:r>
              <a:rPr lang="ru-RU" altLang="ru-RU" b="1" dirty="0" smtClean="0">
                <a:solidFill>
                  <a:srgbClr val="002060"/>
                </a:solidFill>
                <a:latin typeface="Franklin Gothic Medium" panose="020B0603020102020204" pitchFamily="34" charset="0"/>
              </a:rPr>
              <a:t>в ГОБУЗ «Печенгская ЦРБ»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828800"/>
            <a:ext cx="8991600" cy="3810000"/>
          </a:xfrm>
        </p:spPr>
        <p:txBody>
          <a:bodyPr rtlCol="0">
            <a:normAutofit/>
          </a:bodyPr>
          <a:lstStyle/>
          <a:p>
            <a:pPr lvl="1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bg1"/>
              </a:buClr>
              <a:buFont typeface="Arial" charset="0"/>
              <a:buNone/>
              <a:defRPr/>
            </a:pPr>
            <a:endParaRPr lang="ru-RU" altLang="ru-RU" sz="2400" b="1" u="sng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bg1"/>
              </a:buClr>
              <a:buFont typeface="Arial" charset="0"/>
              <a:buNone/>
              <a:defRPr/>
            </a:pPr>
            <a:endParaRPr lang="ru-RU" altLang="ru-RU" sz="2400" b="1" dirty="0" smtClean="0">
              <a:solidFill>
                <a:srgbClr val="660033"/>
              </a:solidFill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bg1"/>
              </a:buClr>
              <a:buFont typeface="Wingdings" pitchFamily="2" charset="2"/>
              <a:buChar char="Ø"/>
              <a:defRPr/>
            </a:pPr>
            <a:r>
              <a:rPr lang="ru-RU" altLang="ru-RU" sz="2400" b="1" dirty="0" smtClean="0">
                <a:solidFill>
                  <a:srgbClr val="660033"/>
                </a:solidFill>
              </a:rPr>
              <a:t>Акушерско-гинекологическое отделение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bg1"/>
              </a:buClr>
              <a:buFont typeface="Arial" charset="0"/>
              <a:buNone/>
              <a:defRPr/>
            </a:pPr>
            <a:r>
              <a:rPr lang="ru-RU" altLang="ru-RU" sz="2400" b="1" dirty="0" smtClean="0">
                <a:solidFill>
                  <a:srgbClr val="660033"/>
                </a:solidFill>
              </a:rPr>
              <a:t>						41 000 руб.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bg1"/>
              </a:buClr>
              <a:buFont typeface="Arial" charset="0"/>
              <a:buNone/>
              <a:defRPr/>
            </a:pPr>
            <a:endParaRPr lang="ru-RU" altLang="ru-RU" sz="2400" b="1" dirty="0" smtClean="0">
              <a:solidFill>
                <a:srgbClr val="660033"/>
              </a:solidFill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bg1"/>
              </a:buClr>
              <a:buFont typeface="Wingdings" pitchFamily="2" charset="2"/>
              <a:buChar char="Ø"/>
              <a:defRPr/>
            </a:pPr>
            <a:r>
              <a:rPr lang="ru-RU" altLang="ru-RU" sz="2400" b="1" dirty="0" smtClean="0">
                <a:solidFill>
                  <a:srgbClr val="660033"/>
                </a:solidFill>
              </a:rPr>
              <a:t> Фельдшерско-акушерский пункт </a:t>
            </a:r>
            <a:r>
              <a:rPr lang="ru-RU" altLang="ru-RU" sz="2400" b="1" dirty="0" err="1" smtClean="0">
                <a:solidFill>
                  <a:srgbClr val="660033"/>
                </a:solidFill>
              </a:rPr>
              <a:t>нп</a:t>
            </a:r>
            <a:r>
              <a:rPr lang="ru-RU" altLang="ru-RU" sz="2400" b="1" dirty="0" smtClean="0">
                <a:solidFill>
                  <a:srgbClr val="660033"/>
                </a:solidFill>
              </a:rPr>
              <a:t> </a:t>
            </a:r>
            <a:r>
              <a:rPr lang="ru-RU" altLang="ru-RU" sz="2400" b="1" dirty="0" err="1" smtClean="0">
                <a:solidFill>
                  <a:srgbClr val="660033"/>
                </a:solidFill>
              </a:rPr>
              <a:t>Корзуново</a:t>
            </a:r>
            <a:endParaRPr lang="ru-RU" altLang="ru-RU" sz="2400" b="1" dirty="0" smtClean="0">
              <a:solidFill>
                <a:srgbClr val="660033"/>
              </a:solidFill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bg1"/>
              </a:buClr>
              <a:buFont typeface="Arial" charset="0"/>
              <a:buNone/>
              <a:defRPr/>
            </a:pPr>
            <a:r>
              <a:rPr lang="ru-RU" altLang="ru-RU" sz="2400" b="1" dirty="0" smtClean="0">
                <a:solidFill>
                  <a:srgbClr val="660033"/>
                </a:solidFill>
              </a:rPr>
              <a:t>						41 000 руб.</a:t>
            </a:r>
            <a:endParaRPr lang="ru-RU" altLang="ru-RU" sz="2400" dirty="0" smtClean="0">
              <a:solidFill>
                <a:srgbClr val="FFFF66"/>
              </a:solidFill>
            </a:endParaRPr>
          </a:p>
          <a:p>
            <a:pPr algn="ctr"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ru-RU" altLang="ru-RU" sz="2400" dirty="0" smtClean="0">
              <a:solidFill>
                <a:srgbClr val="FFFF66"/>
              </a:solidFill>
            </a:endParaRPr>
          </a:p>
          <a:p>
            <a:pPr algn="ctr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folHlink"/>
              </a:buClr>
              <a:buFont typeface="Wingdings" panose="05000000000000000000" pitchFamily="2" charset="2"/>
              <a:buChar char="þ"/>
              <a:defRPr/>
            </a:pPr>
            <a:endParaRPr lang="ru-RU" altLang="ru-RU" sz="2400" dirty="0" smtClean="0">
              <a:solidFill>
                <a:srgbClr val="FFFF66"/>
              </a:solidFill>
            </a:endParaRPr>
          </a:p>
          <a:p>
            <a:pPr algn="ctr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folHlink"/>
              </a:buClr>
              <a:buFont typeface="Wingdings" panose="05000000000000000000" pitchFamily="2" charset="2"/>
              <a:buChar char="þ"/>
              <a:defRPr/>
            </a:pPr>
            <a:endParaRPr lang="ru-RU" altLang="ru-RU" sz="2400" dirty="0" smtClean="0">
              <a:solidFill>
                <a:srgbClr val="FFFF66"/>
              </a:solidFill>
            </a:endParaRP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382000" cy="1143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b="1" dirty="0" smtClean="0">
                <a:solidFill>
                  <a:srgbClr val="002060"/>
                </a:solidFill>
                <a:latin typeface="Franklin Gothic Medium" panose="020B0603020102020204" pitchFamily="34" charset="0"/>
              </a:rPr>
              <a:t/>
            </a:r>
            <a:br>
              <a:rPr lang="ru-RU" altLang="ru-RU" b="1" dirty="0" smtClean="0">
                <a:solidFill>
                  <a:srgbClr val="002060"/>
                </a:solidFill>
                <a:latin typeface="Franklin Gothic Medium" panose="020B0603020102020204" pitchFamily="34" charset="0"/>
              </a:rPr>
            </a:br>
            <a:r>
              <a:rPr lang="ru-RU" altLang="ru-RU" b="1" dirty="0" smtClean="0">
                <a:solidFill>
                  <a:srgbClr val="002060"/>
                </a:solidFill>
                <a:latin typeface="Franklin Gothic Medium" panose="020B0603020102020204" pitchFamily="34" charset="0"/>
              </a:rPr>
              <a:t>Вакансии</a:t>
            </a:r>
            <a:br>
              <a:rPr lang="ru-RU" altLang="ru-RU" b="1" dirty="0" smtClean="0">
                <a:solidFill>
                  <a:srgbClr val="002060"/>
                </a:solidFill>
                <a:latin typeface="Franklin Gothic Medium" panose="020B0603020102020204" pitchFamily="34" charset="0"/>
              </a:rPr>
            </a:br>
            <a:r>
              <a:rPr lang="ru-RU" altLang="ru-RU" b="1" dirty="0" smtClean="0">
                <a:solidFill>
                  <a:srgbClr val="002060"/>
                </a:solidFill>
                <a:latin typeface="Franklin Gothic Medium" panose="020B0603020102020204" pitchFamily="34" charset="0"/>
              </a:rPr>
              <a:t> медицинских   сестер </a:t>
            </a:r>
            <a:br>
              <a:rPr lang="ru-RU" altLang="ru-RU" b="1" dirty="0" smtClean="0">
                <a:solidFill>
                  <a:srgbClr val="002060"/>
                </a:solidFill>
                <a:latin typeface="Franklin Gothic Medium" panose="020B0603020102020204" pitchFamily="34" charset="0"/>
              </a:rPr>
            </a:br>
            <a:r>
              <a:rPr lang="ru-RU" altLang="ru-RU" b="1" dirty="0" smtClean="0">
                <a:solidFill>
                  <a:srgbClr val="002060"/>
                </a:solidFill>
                <a:latin typeface="Franklin Gothic Medium" panose="020B0603020102020204" pitchFamily="34" charset="0"/>
              </a:rPr>
              <a:t>в ГОБУЗ «Печенгская ЦРБ»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828800"/>
            <a:ext cx="8991600" cy="4343400"/>
          </a:xfrm>
        </p:spPr>
        <p:txBody>
          <a:bodyPr rtlCol="0">
            <a:normAutofit fontScale="77500" lnSpcReduction="20000"/>
          </a:bodyPr>
          <a:lstStyle/>
          <a:p>
            <a:pPr lvl="1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bg1"/>
              </a:buClr>
              <a:buFont typeface="Arial" charset="0"/>
              <a:buNone/>
              <a:defRPr/>
            </a:pPr>
            <a:endParaRPr lang="ru-RU" altLang="ru-RU" sz="2400" b="1" u="sng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bg1"/>
              </a:buClr>
              <a:buFont typeface="Arial" charset="0"/>
              <a:buNone/>
              <a:defRPr/>
            </a:pPr>
            <a:endParaRPr lang="ru-RU" altLang="ru-RU" sz="2400" b="1" dirty="0" smtClean="0">
              <a:solidFill>
                <a:srgbClr val="660033"/>
              </a:solidFill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bg1"/>
              </a:buClr>
              <a:buFont typeface="Wingdings" pitchFamily="2" charset="2"/>
              <a:buChar char="Ø"/>
              <a:defRPr/>
            </a:pPr>
            <a:r>
              <a:rPr lang="ru-RU" altLang="ru-RU" sz="2400" b="1" dirty="0" smtClean="0">
                <a:solidFill>
                  <a:srgbClr val="660033"/>
                </a:solidFill>
              </a:rPr>
              <a:t>Акушерско-гинекологическое отделение (</a:t>
            </a:r>
            <a:r>
              <a:rPr lang="ru-RU" altLang="ru-RU" sz="2400" b="1" dirty="0" err="1" smtClean="0">
                <a:solidFill>
                  <a:srgbClr val="660033"/>
                </a:solidFill>
              </a:rPr>
              <a:t>пгт</a:t>
            </a:r>
            <a:r>
              <a:rPr lang="ru-RU" altLang="ru-RU" sz="2400" b="1" dirty="0" smtClean="0">
                <a:solidFill>
                  <a:srgbClr val="660033"/>
                </a:solidFill>
              </a:rPr>
              <a:t> Никель) – 41 000 руб.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bg1"/>
              </a:buClr>
              <a:buFont typeface="Wingdings" pitchFamily="2" charset="2"/>
              <a:buChar char="Ø"/>
              <a:defRPr/>
            </a:pPr>
            <a:r>
              <a:rPr lang="ru-RU" altLang="ru-RU" sz="2400" b="1" dirty="0" smtClean="0">
                <a:solidFill>
                  <a:srgbClr val="660033"/>
                </a:solidFill>
              </a:rPr>
              <a:t>Терапевтическое отделение (</a:t>
            </a:r>
            <a:r>
              <a:rPr lang="ru-RU" altLang="ru-RU" sz="2400" b="1" dirty="0" err="1" smtClean="0">
                <a:solidFill>
                  <a:srgbClr val="660033"/>
                </a:solidFill>
              </a:rPr>
              <a:t>пгт</a:t>
            </a:r>
            <a:r>
              <a:rPr lang="ru-RU" altLang="ru-RU" sz="2400" b="1" dirty="0" smtClean="0">
                <a:solidFill>
                  <a:srgbClr val="660033"/>
                </a:solidFill>
              </a:rPr>
              <a:t> Никель) – 41 000 руб. 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bg1"/>
              </a:buClr>
              <a:buFont typeface="Wingdings" pitchFamily="2" charset="2"/>
              <a:buChar char="Ø"/>
              <a:defRPr/>
            </a:pPr>
            <a:r>
              <a:rPr lang="ru-RU" altLang="ru-RU" sz="2400" b="1" dirty="0" smtClean="0">
                <a:solidFill>
                  <a:srgbClr val="660033"/>
                </a:solidFill>
              </a:rPr>
              <a:t>Отделение сестринского ухода (</a:t>
            </a:r>
            <a:r>
              <a:rPr lang="ru-RU" altLang="ru-RU" sz="2400" b="1" dirty="0" err="1" smtClean="0">
                <a:solidFill>
                  <a:srgbClr val="660033"/>
                </a:solidFill>
              </a:rPr>
              <a:t>пгт</a:t>
            </a:r>
            <a:r>
              <a:rPr lang="ru-RU" altLang="ru-RU" sz="2400" b="1" dirty="0" smtClean="0">
                <a:solidFill>
                  <a:srgbClr val="660033"/>
                </a:solidFill>
              </a:rPr>
              <a:t> Никель) – 41 000 руб.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bg1"/>
              </a:buClr>
              <a:buFont typeface="Wingdings" pitchFamily="2" charset="2"/>
              <a:buChar char="Ø"/>
              <a:defRPr/>
            </a:pPr>
            <a:r>
              <a:rPr lang="ru-RU" altLang="ru-RU" sz="2400" b="1" dirty="0" smtClean="0">
                <a:solidFill>
                  <a:srgbClr val="660033"/>
                </a:solidFill>
              </a:rPr>
              <a:t>Детское отделение (</a:t>
            </a:r>
            <a:r>
              <a:rPr lang="ru-RU" altLang="ru-RU" sz="2400" b="1" dirty="0" err="1" smtClean="0">
                <a:solidFill>
                  <a:srgbClr val="660033"/>
                </a:solidFill>
              </a:rPr>
              <a:t>пгт</a:t>
            </a:r>
            <a:r>
              <a:rPr lang="ru-RU" altLang="ru-RU" sz="2400" b="1" dirty="0" smtClean="0">
                <a:solidFill>
                  <a:srgbClr val="660033"/>
                </a:solidFill>
              </a:rPr>
              <a:t> Никель) – 41 000руб.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bg1"/>
              </a:buClr>
              <a:buFont typeface="Wingdings" pitchFamily="2" charset="2"/>
              <a:buChar char="Ø"/>
              <a:defRPr/>
            </a:pPr>
            <a:r>
              <a:rPr lang="ru-RU" altLang="ru-RU" sz="2400" b="1" dirty="0" smtClean="0">
                <a:solidFill>
                  <a:srgbClr val="660033"/>
                </a:solidFill>
              </a:rPr>
              <a:t>Поликлиника (</a:t>
            </a:r>
            <a:r>
              <a:rPr lang="ru-RU" altLang="ru-RU" sz="2400" b="1" dirty="0" err="1" smtClean="0">
                <a:solidFill>
                  <a:srgbClr val="660033"/>
                </a:solidFill>
              </a:rPr>
              <a:t>пгт</a:t>
            </a:r>
            <a:r>
              <a:rPr lang="ru-RU" altLang="ru-RU" sz="2400" b="1" dirty="0" smtClean="0">
                <a:solidFill>
                  <a:srgbClr val="660033"/>
                </a:solidFill>
              </a:rPr>
              <a:t> Никель) – 41 000руб.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bg1"/>
              </a:buClr>
              <a:buFont typeface="Wingdings" pitchFamily="2" charset="2"/>
              <a:buChar char="Ø"/>
              <a:defRPr/>
            </a:pPr>
            <a:r>
              <a:rPr lang="ru-RU" altLang="ru-RU" sz="2400" b="1" dirty="0" err="1" smtClean="0">
                <a:solidFill>
                  <a:srgbClr val="660033"/>
                </a:solidFill>
              </a:rPr>
              <a:t>Отделение-анестезиологии-реанимации</a:t>
            </a:r>
            <a:r>
              <a:rPr lang="ru-RU" altLang="ru-RU" sz="2400" b="1" dirty="0" smtClean="0">
                <a:solidFill>
                  <a:srgbClr val="660033"/>
                </a:solidFill>
              </a:rPr>
              <a:t> (</a:t>
            </a:r>
            <a:r>
              <a:rPr lang="ru-RU" altLang="ru-RU" sz="2400" b="1" dirty="0" err="1" smtClean="0">
                <a:solidFill>
                  <a:srgbClr val="660033"/>
                </a:solidFill>
              </a:rPr>
              <a:t>пгт</a:t>
            </a:r>
            <a:r>
              <a:rPr lang="ru-RU" altLang="ru-RU" sz="2400" b="1" dirty="0" smtClean="0">
                <a:solidFill>
                  <a:srgbClr val="660033"/>
                </a:solidFill>
              </a:rPr>
              <a:t> Никель) - 50 000 руб.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bg1"/>
              </a:buClr>
              <a:buFont typeface="Wingdings" pitchFamily="2" charset="2"/>
              <a:buChar char="Ø"/>
              <a:defRPr/>
            </a:pPr>
            <a:r>
              <a:rPr lang="ru-RU" altLang="ru-RU" sz="2400" b="1" dirty="0" smtClean="0">
                <a:solidFill>
                  <a:srgbClr val="660033"/>
                </a:solidFill>
              </a:rPr>
              <a:t>Терапевтическое отделение (г. Заполярный) – 41 000 руб.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bg1"/>
              </a:buClr>
              <a:buFont typeface="Wingdings" pitchFamily="2" charset="2"/>
              <a:buChar char="Ø"/>
              <a:defRPr/>
            </a:pPr>
            <a:r>
              <a:rPr lang="ru-RU" altLang="ru-RU" sz="2400" b="1" dirty="0" smtClean="0">
                <a:solidFill>
                  <a:srgbClr val="660033"/>
                </a:solidFill>
              </a:rPr>
              <a:t>Хирургическое отделение (г. Заполярный) – 41 000 руб.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bg1"/>
              </a:buClr>
              <a:buFont typeface="Wingdings" pitchFamily="2" charset="2"/>
              <a:buChar char="Ø"/>
              <a:defRPr/>
            </a:pPr>
            <a:r>
              <a:rPr lang="ru-RU" altLang="ru-RU" sz="2400" b="1" dirty="0" smtClean="0">
                <a:solidFill>
                  <a:srgbClr val="660033"/>
                </a:solidFill>
              </a:rPr>
              <a:t>Амбулатория Печенга – 41 000 руб.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bg1"/>
              </a:buClr>
              <a:buFont typeface="Wingdings" pitchFamily="2" charset="2"/>
              <a:buChar char="Ø"/>
              <a:defRPr/>
            </a:pPr>
            <a:r>
              <a:rPr lang="ru-RU" altLang="ru-RU" sz="2400" b="1" dirty="0" smtClean="0">
                <a:solidFill>
                  <a:srgbClr val="660033"/>
                </a:solidFill>
              </a:rPr>
              <a:t>Операционный блок (г. Заполярный) – 50 000 руб.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bg1"/>
              </a:buClr>
              <a:buFont typeface="Arial" charset="0"/>
              <a:buNone/>
              <a:defRPr/>
            </a:pPr>
            <a:r>
              <a:rPr lang="ru-RU" altLang="ru-RU" sz="2400" b="1" dirty="0" smtClean="0">
                <a:solidFill>
                  <a:srgbClr val="660033"/>
                </a:solidFill>
              </a:rPr>
              <a:t>			</a:t>
            </a:r>
            <a:endParaRPr lang="ru-RU" altLang="ru-RU" sz="2400" u="sng" dirty="0" smtClean="0">
              <a:solidFill>
                <a:srgbClr val="660033"/>
              </a:solidFill>
            </a:endParaRPr>
          </a:p>
          <a:p>
            <a:pPr algn="ctr"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ru-RU" altLang="ru-RU" sz="2400" dirty="0" smtClean="0">
              <a:solidFill>
                <a:srgbClr val="FFFF66"/>
              </a:solidFill>
            </a:endParaRPr>
          </a:p>
          <a:p>
            <a:pPr algn="ctr"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ru-RU" altLang="ru-RU" sz="2400" dirty="0" smtClean="0">
              <a:solidFill>
                <a:srgbClr val="FFFF66"/>
              </a:solidFill>
            </a:endParaRPr>
          </a:p>
          <a:p>
            <a:pPr algn="ctr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folHlink"/>
              </a:buClr>
              <a:buFont typeface="Wingdings" panose="05000000000000000000" pitchFamily="2" charset="2"/>
              <a:buChar char="þ"/>
              <a:defRPr/>
            </a:pPr>
            <a:endParaRPr lang="ru-RU" altLang="ru-RU" sz="2400" dirty="0" smtClean="0">
              <a:solidFill>
                <a:srgbClr val="FFFF66"/>
              </a:solidFill>
            </a:endParaRPr>
          </a:p>
          <a:p>
            <a:pPr algn="ctr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folHlink"/>
              </a:buClr>
              <a:buFont typeface="Wingdings" panose="05000000000000000000" pitchFamily="2" charset="2"/>
              <a:buChar char="þ"/>
              <a:defRPr/>
            </a:pPr>
            <a:endParaRPr lang="ru-RU" altLang="ru-RU" sz="2400" dirty="0" smtClean="0">
              <a:solidFill>
                <a:srgbClr val="FFFF66"/>
              </a:solidFill>
            </a:endParaRP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лед самолета">
  <a:themeElements>
    <a:clrScheme name="След самолета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01D17D"/>
      </a:accent1>
      <a:accent2>
        <a:srgbClr val="84C72A"/>
      </a:accent2>
      <a:accent3>
        <a:srgbClr val="E1D126"/>
      </a:accent3>
      <a:accent4>
        <a:srgbClr val="E29932"/>
      </a:accent4>
      <a:accent5>
        <a:srgbClr val="E56526"/>
      </a:accent5>
      <a:accent6>
        <a:srgbClr val="D63731"/>
      </a:accent6>
      <a:hlink>
        <a:srgbClr val="35FA7F"/>
      </a:hlink>
      <a:folHlink>
        <a:srgbClr val="BAFC85"/>
      </a:folHlink>
    </a:clrScheme>
    <a:fontScheme name="След самолета">
      <a:maj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лед самолета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2B2A868B-6BC2-4B3E-98B9-1258F41035D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След самолета</Template>
  <TotalTime>3949</TotalTime>
  <Words>472</Words>
  <Application>Microsoft Office PowerPoint</Application>
  <PresentationFormat>Экран (4:3)</PresentationFormat>
  <Paragraphs>121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22" baseType="lpstr">
      <vt:lpstr>Verdana</vt:lpstr>
      <vt:lpstr>Arial</vt:lpstr>
      <vt:lpstr>Century Gothic</vt:lpstr>
      <vt:lpstr>Calibri</vt:lpstr>
      <vt:lpstr>Franklin Gothic Demi Cond</vt:lpstr>
      <vt:lpstr>Franklin Gothic Medium</vt:lpstr>
      <vt:lpstr>Wingdings</vt:lpstr>
      <vt:lpstr>Arial Narrow</vt:lpstr>
      <vt:lpstr>Franklin Gothic Book</vt:lpstr>
      <vt:lpstr>Monotype Corsiva</vt:lpstr>
      <vt:lpstr>След самолета</vt:lpstr>
      <vt:lpstr>ГОБУЗ «Печенгская Центральная районная больница»</vt:lpstr>
      <vt:lpstr>Презентация PowerPoint</vt:lpstr>
      <vt:lpstr>В структуру Учреждения также входят:</vt:lpstr>
      <vt:lpstr>ОРГАНИЗАЦИИ, помогающие населению Печенгского ОКРУГА вести здоровый образ жизни</vt:lpstr>
      <vt:lpstr>Государственные меры социальной поддержки</vt:lpstr>
      <vt:lpstr>Мы предлагаем Вам дополнительные меры поддержки</vt:lpstr>
      <vt:lpstr>Вакансии фельдшеров  в ГОБУЗ «Печенгская ЦРБ»</vt:lpstr>
      <vt:lpstr> Вакансии акушерок  в ГОБУЗ «Печенгская ЦРБ»</vt:lpstr>
      <vt:lpstr> Вакансии  медицинских   сестер  в ГОБУЗ «Печенгская ЦРБ»</vt:lpstr>
      <vt:lpstr>наши Контакты:</vt:lpstr>
      <vt:lpstr>Успехов, уважаемые коллеги!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ИРИНА</dc:creator>
  <cp:lastModifiedBy>Rodionov A.V.</cp:lastModifiedBy>
  <cp:revision>78</cp:revision>
  <cp:lastPrinted>1601-01-01T00:00:00Z</cp:lastPrinted>
  <dcterms:created xsi:type="dcterms:W3CDTF">1601-01-01T00:00:00Z</dcterms:created>
  <dcterms:modified xsi:type="dcterms:W3CDTF">2023-04-12T13:14:23Z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